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4"/>
    <p:sldMasterId id="2147483815" r:id="rId5"/>
  </p:sldMasterIdLst>
  <p:notesMasterIdLst>
    <p:notesMasterId r:id="rId18"/>
  </p:notesMasterIdLst>
  <p:handoutMasterIdLst>
    <p:handoutMasterId r:id="rId19"/>
  </p:handoutMasterIdLst>
  <p:sldIdLst>
    <p:sldId id="1236" r:id="rId6"/>
    <p:sldId id="2147471593" r:id="rId7"/>
    <p:sldId id="8646" r:id="rId8"/>
    <p:sldId id="262" r:id="rId9"/>
    <p:sldId id="446" r:id="rId10"/>
    <p:sldId id="2147471596" r:id="rId11"/>
    <p:sldId id="3394" r:id="rId12"/>
    <p:sldId id="275" r:id="rId13"/>
    <p:sldId id="391" r:id="rId14"/>
    <p:sldId id="2147471535" r:id="rId15"/>
    <p:sldId id="2147471592" r:id="rId16"/>
    <p:sldId id="2147471597" r:id="rId17"/>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m Norra Skog" id="{1ABA61C0-B20A-4396-89F8-974518E58417}">
          <p14:sldIdLst>
            <p14:sldId id="1236"/>
            <p14:sldId id="2147471593"/>
            <p14:sldId id="8646"/>
            <p14:sldId id="262"/>
            <p14:sldId id="446"/>
            <p14:sldId id="2147471596"/>
            <p14:sldId id="3394"/>
            <p14:sldId id="275"/>
            <p14:sldId id="391"/>
            <p14:sldId id="2147471535"/>
            <p14:sldId id="2147471592"/>
            <p14:sldId id="214747159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7F00"/>
    <a:srgbClr val="002D72"/>
    <a:srgbClr val="EDE7E9"/>
    <a:srgbClr val="173F7E"/>
    <a:srgbClr val="F8EAE4"/>
    <a:srgbClr val="F4DED4"/>
    <a:srgbClr val="FBF3EF"/>
    <a:srgbClr val="F0D3C6"/>
    <a:srgbClr val="ECC3B2"/>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C33CB8-26E4-4616-8BC6-D517C4CEA871}" v="61" dt="2026-05-11T14:20:25.127"/>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just format 1 - Dekorfärg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Mellanmörkt format 2 - Dekorfär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301B821-A1FF-4177-AEE7-76D212191A09}" styleName="Mellanmörkt format 1 - Dekorfärg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72" autoAdjust="0"/>
  </p:normalViewPr>
  <p:slideViewPr>
    <p:cSldViewPr snapToGrid="0">
      <p:cViewPr varScale="1">
        <p:scale>
          <a:sx n="71" d="100"/>
          <a:sy n="71" d="100"/>
        </p:scale>
        <p:origin x="804" y="267"/>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svg"/><Relationship Id="rId1" Type="http://schemas.openxmlformats.org/officeDocument/2006/relationships/image" Target="../media/image35.svg"/><Relationship Id="rId4" Type="http://schemas.openxmlformats.org/officeDocument/2006/relationships/image" Target="../media/image3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svg"/><Relationship Id="rId1" Type="http://schemas.openxmlformats.org/officeDocument/2006/relationships/image" Target="../media/image35.svg"/><Relationship Id="rId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FD8337-8F18-4D32-BCBD-BBBED91710C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EECBE1E-E07F-4424-BCA6-D65080B02C3B}">
      <dgm:prSet custT="1"/>
      <dgm:spPr/>
      <dgm:t>
        <a:bodyPr/>
        <a:lstStyle/>
        <a:p>
          <a:pPr>
            <a:lnSpc>
              <a:spcPct val="100000"/>
            </a:lnSpc>
          </a:pPr>
          <a:r>
            <a:rPr lang="en-US" sz="2000" b="1" dirty="0">
              <a:solidFill>
                <a:schemeClr val="tx1"/>
              </a:solidFill>
            </a:rPr>
            <a:t>670</a:t>
          </a:r>
          <a:r>
            <a:rPr lang="en-US" sz="2000" dirty="0"/>
            <a:t> employees</a:t>
          </a:r>
        </a:p>
      </dgm:t>
    </dgm:pt>
    <dgm:pt modelId="{D775C63F-FE2C-4B84-BF8C-86C77817E6FC}" type="parTrans" cxnId="{66A26D5C-74F2-453D-AB19-0906E1881125}">
      <dgm:prSet/>
      <dgm:spPr/>
      <dgm:t>
        <a:bodyPr/>
        <a:lstStyle/>
        <a:p>
          <a:endParaRPr lang="en-US"/>
        </a:p>
      </dgm:t>
    </dgm:pt>
    <dgm:pt modelId="{6C6293C8-A967-4603-B2AC-B0E2C342C3C6}" type="sibTrans" cxnId="{66A26D5C-74F2-453D-AB19-0906E1881125}">
      <dgm:prSet/>
      <dgm:spPr/>
      <dgm:t>
        <a:bodyPr/>
        <a:lstStyle/>
        <a:p>
          <a:endParaRPr lang="en-US"/>
        </a:p>
      </dgm:t>
    </dgm:pt>
    <dgm:pt modelId="{0A5DDC60-054F-4E3A-99DA-A326D5D90D8D}">
      <dgm:prSet custT="1"/>
      <dgm:spPr/>
      <dgm:t>
        <a:bodyPr/>
        <a:lstStyle/>
        <a:p>
          <a:pPr>
            <a:lnSpc>
              <a:spcPct val="100000"/>
            </a:lnSpc>
          </a:pPr>
          <a:r>
            <a:rPr lang="en-US" sz="2000" b="1" dirty="0"/>
            <a:t>800</a:t>
          </a:r>
          <a:r>
            <a:rPr lang="en-US" sz="2000" dirty="0"/>
            <a:t> persons as contractors</a:t>
          </a:r>
        </a:p>
      </dgm:t>
    </dgm:pt>
    <dgm:pt modelId="{EEF56818-AFD7-44A9-A12B-026821B2BFE1}" type="parTrans" cxnId="{1A446038-FC91-4DEB-B484-F79595CFBA9B}">
      <dgm:prSet/>
      <dgm:spPr/>
      <dgm:t>
        <a:bodyPr/>
        <a:lstStyle/>
        <a:p>
          <a:endParaRPr lang="en-US"/>
        </a:p>
      </dgm:t>
    </dgm:pt>
    <dgm:pt modelId="{5CC29BEC-386E-4514-BB40-761DDCC7ABE0}" type="sibTrans" cxnId="{1A446038-FC91-4DEB-B484-F79595CFBA9B}">
      <dgm:prSet/>
      <dgm:spPr/>
      <dgm:t>
        <a:bodyPr/>
        <a:lstStyle/>
        <a:p>
          <a:endParaRPr lang="en-US"/>
        </a:p>
      </dgm:t>
    </dgm:pt>
    <dgm:pt modelId="{1856DBDD-5EB8-4B20-A6D1-E0F10CFB82AF}">
      <dgm:prSet custT="1"/>
      <dgm:spPr/>
      <dgm:t>
        <a:bodyPr/>
        <a:lstStyle/>
        <a:p>
          <a:pPr>
            <a:lnSpc>
              <a:spcPct val="100000"/>
            </a:lnSpc>
          </a:pPr>
          <a:r>
            <a:rPr lang="en-US" sz="2000" b="1" dirty="0"/>
            <a:t>2,2 million ha </a:t>
          </a:r>
          <a:r>
            <a:rPr lang="en-US" sz="2000" dirty="0"/>
            <a:t>of productive forest land owned by members</a:t>
          </a:r>
        </a:p>
      </dgm:t>
    </dgm:pt>
    <dgm:pt modelId="{5777527B-60DB-47A4-B4EF-C9E45E731000}" type="parTrans" cxnId="{39FF0EE9-BCD3-4832-B16A-038A51C50045}">
      <dgm:prSet/>
      <dgm:spPr/>
      <dgm:t>
        <a:bodyPr/>
        <a:lstStyle/>
        <a:p>
          <a:endParaRPr lang="en-US"/>
        </a:p>
      </dgm:t>
    </dgm:pt>
    <dgm:pt modelId="{997897AB-B904-4BAB-953F-CAE8935D1425}" type="sibTrans" cxnId="{39FF0EE9-BCD3-4832-B16A-038A51C50045}">
      <dgm:prSet/>
      <dgm:spPr/>
      <dgm:t>
        <a:bodyPr/>
        <a:lstStyle/>
        <a:p>
          <a:endParaRPr lang="en-US"/>
        </a:p>
      </dgm:t>
    </dgm:pt>
    <dgm:pt modelId="{D7B3B13D-003E-4578-A02E-BB95CC974C55}">
      <dgm:prSet custT="1"/>
      <dgm:spPr/>
      <dgm:t>
        <a:bodyPr/>
        <a:lstStyle/>
        <a:p>
          <a:pPr>
            <a:lnSpc>
              <a:spcPct val="100000"/>
            </a:lnSpc>
          </a:pPr>
          <a:r>
            <a:rPr lang="en-US" sz="2000" b="1" dirty="0"/>
            <a:t>266 million SEK </a:t>
          </a:r>
          <a:r>
            <a:rPr lang="en-US" sz="2000" b="0" dirty="0"/>
            <a:t>in profit sharing to members in 2025</a:t>
          </a:r>
        </a:p>
      </dgm:t>
    </dgm:pt>
    <dgm:pt modelId="{2C77C445-FF36-4DC1-8B64-45520E90A91D}" type="sibTrans" cxnId="{5D4B2040-885C-4319-BC34-D622B44DEC5B}">
      <dgm:prSet/>
      <dgm:spPr/>
      <dgm:t>
        <a:bodyPr/>
        <a:lstStyle/>
        <a:p>
          <a:endParaRPr lang="en-US"/>
        </a:p>
      </dgm:t>
    </dgm:pt>
    <dgm:pt modelId="{541B4E47-229B-4F2A-81D9-A83E7E5DEB00}" type="parTrans" cxnId="{5D4B2040-885C-4319-BC34-D622B44DEC5B}">
      <dgm:prSet/>
      <dgm:spPr/>
      <dgm:t>
        <a:bodyPr/>
        <a:lstStyle/>
        <a:p>
          <a:endParaRPr lang="en-US"/>
        </a:p>
      </dgm:t>
    </dgm:pt>
    <dgm:pt modelId="{93FA2F4D-D2FD-4C90-8B4C-5ECF85055C4D}">
      <dgm:prSet custT="1"/>
      <dgm:spPr/>
      <dgm:t>
        <a:bodyPr/>
        <a:lstStyle/>
        <a:p>
          <a:pPr>
            <a:lnSpc>
              <a:spcPct val="100000"/>
            </a:lnSpc>
          </a:pPr>
          <a:r>
            <a:rPr lang="en-US" sz="2000" b="1" dirty="0"/>
            <a:t>5,7 billion SEK </a:t>
          </a:r>
          <a:r>
            <a:rPr lang="en-US" sz="2000" dirty="0"/>
            <a:t>in total turnover 2024</a:t>
          </a:r>
        </a:p>
      </dgm:t>
    </dgm:pt>
    <dgm:pt modelId="{19C23C9B-79DA-4D8F-8F7A-EEA90F728CF5}" type="parTrans" cxnId="{BFE98C3C-22E8-46C9-BD4C-6ADF2C6C83FE}">
      <dgm:prSet/>
      <dgm:spPr/>
      <dgm:t>
        <a:bodyPr/>
        <a:lstStyle/>
        <a:p>
          <a:endParaRPr lang="sv-SE"/>
        </a:p>
      </dgm:t>
    </dgm:pt>
    <dgm:pt modelId="{B781A3D1-09BF-4325-92FC-BBA7438EAB54}" type="sibTrans" cxnId="{BFE98C3C-22E8-46C9-BD4C-6ADF2C6C83FE}">
      <dgm:prSet/>
      <dgm:spPr/>
      <dgm:t>
        <a:bodyPr/>
        <a:lstStyle/>
        <a:p>
          <a:endParaRPr lang="sv-SE"/>
        </a:p>
      </dgm:t>
    </dgm:pt>
    <dgm:pt modelId="{FD1E6E4F-6AEC-4AE8-9EFB-525F3A96FC39}" type="pres">
      <dgm:prSet presAssocID="{D9FD8337-8F18-4D32-BCBD-BBBED91710CB}" presName="root" presStyleCnt="0">
        <dgm:presLayoutVars>
          <dgm:dir/>
          <dgm:resizeHandles val="exact"/>
        </dgm:presLayoutVars>
      </dgm:prSet>
      <dgm:spPr/>
    </dgm:pt>
    <dgm:pt modelId="{4F2893CE-0AF2-42A2-A706-F57DC996E721}" type="pres">
      <dgm:prSet presAssocID="{3EECBE1E-E07F-4424-BCA6-D65080B02C3B}" presName="compNode" presStyleCnt="0"/>
      <dgm:spPr/>
    </dgm:pt>
    <dgm:pt modelId="{64DDAFE9-FF30-44A6-9F2A-79314C91D0CC}" type="pres">
      <dgm:prSet presAssocID="{3EECBE1E-E07F-4424-BCA6-D65080B02C3B}" presName="bgRect" presStyleLbl="bgShp" presStyleIdx="0" presStyleCnt="5" custLinFactNeighborX="-675" custLinFactNeighborY="-2183"/>
      <dgm:spPr/>
    </dgm:pt>
    <dgm:pt modelId="{D2FAA432-A7E8-460D-91C5-EFDC9C10813F}" type="pres">
      <dgm:prSet presAssocID="{3EECBE1E-E07F-4424-BCA6-D65080B02C3B}"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Grupp med hel fyllning"/>
        </a:ext>
      </dgm:extLst>
    </dgm:pt>
    <dgm:pt modelId="{7E00AD8F-5F2F-4C2E-A1D8-E8E914571723}" type="pres">
      <dgm:prSet presAssocID="{3EECBE1E-E07F-4424-BCA6-D65080B02C3B}" presName="spaceRect" presStyleCnt="0"/>
      <dgm:spPr/>
    </dgm:pt>
    <dgm:pt modelId="{D8370194-856A-48F3-80DB-FF649988155B}" type="pres">
      <dgm:prSet presAssocID="{3EECBE1E-E07F-4424-BCA6-D65080B02C3B}" presName="parTx" presStyleLbl="revTx" presStyleIdx="0" presStyleCnt="5">
        <dgm:presLayoutVars>
          <dgm:chMax val="0"/>
          <dgm:chPref val="0"/>
        </dgm:presLayoutVars>
      </dgm:prSet>
      <dgm:spPr/>
    </dgm:pt>
    <dgm:pt modelId="{CA81B05A-249B-4624-AC62-3BA628414D19}" type="pres">
      <dgm:prSet presAssocID="{6C6293C8-A967-4603-B2AC-B0E2C342C3C6}" presName="sibTrans" presStyleCnt="0"/>
      <dgm:spPr/>
    </dgm:pt>
    <dgm:pt modelId="{BAEBA9A4-F231-42FC-8F2C-8A4E62A86C6C}" type="pres">
      <dgm:prSet presAssocID="{0A5DDC60-054F-4E3A-99DA-A326D5D90D8D}" presName="compNode" presStyleCnt="0"/>
      <dgm:spPr/>
    </dgm:pt>
    <dgm:pt modelId="{EC1F1AD7-79BB-4FD9-9E9B-2D64387C1608}" type="pres">
      <dgm:prSet presAssocID="{0A5DDC60-054F-4E3A-99DA-A326D5D90D8D}" presName="bgRect" presStyleLbl="bgShp" presStyleIdx="1" presStyleCnt="5"/>
      <dgm:spPr/>
    </dgm:pt>
    <dgm:pt modelId="{11B2753E-B3FF-4EC5-A156-FF72821EDDB5}" type="pres">
      <dgm:prSet presAssocID="{0A5DDC60-054F-4E3A-99DA-A326D5D90D8D}" presName="iconRect" presStyleLbl="node1" presStyleIdx="1" presStyleCnt="5"/>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Grävmaskin med hel fyllning"/>
        </a:ext>
      </dgm:extLst>
    </dgm:pt>
    <dgm:pt modelId="{368C6F11-0743-47C5-8B75-B34A72EE40CE}" type="pres">
      <dgm:prSet presAssocID="{0A5DDC60-054F-4E3A-99DA-A326D5D90D8D}" presName="spaceRect" presStyleCnt="0"/>
      <dgm:spPr/>
    </dgm:pt>
    <dgm:pt modelId="{4F03FD06-E263-435B-9814-44BDCDACD1D4}" type="pres">
      <dgm:prSet presAssocID="{0A5DDC60-054F-4E3A-99DA-A326D5D90D8D}" presName="parTx" presStyleLbl="revTx" presStyleIdx="1" presStyleCnt="5">
        <dgm:presLayoutVars>
          <dgm:chMax val="0"/>
          <dgm:chPref val="0"/>
        </dgm:presLayoutVars>
      </dgm:prSet>
      <dgm:spPr/>
    </dgm:pt>
    <dgm:pt modelId="{2CE55708-1FF2-43B1-9F15-CE204DC65D1B}" type="pres">
      <dgm:prSet presAssocID="{5CC29BEC-386E-4514-BB40-761DDCC7ABE0}" presName="sibTrans" presStyleCnt="0"/>
      <dgm:spPr/>
    </dgm:pt>
    <dgm:pt modelId="{43F82F14-CC02-4EF1-A453-1FB2D88A37CF}" type="pres">
      <dgm:prSet presAssocID="{1856DBDD-5EB8-4B20-A6D1-E0F10CFB82AF}" presName="compNode" presStyleCnt="0"/>
      <dgm:spPr/>
    </dgm:pt>
    <dgm:pt modelId="{CF670A4F-A7E3-46D6-9E82-E4E42213F22F}" type="pres">
      <dgm:prSet presAssocID="{1856DBDD-5EB8-4B20-A6D1-E0F10CFB82AF}" presName="bgRect" presStyleLbl="bgShp" presStyleIdx="2" presStyleCnt="5"/>
      <dgm:spPr/>
    </dgm:pt>
    <dgm:pt modelId="{D831F475-E631-46B9-BB0D-02C80C1D46B2}" type="pres">
      <dgm:prSet presAssocID="{1856DBDD-5EB8-4B20-A6D1-E0F10CFB82AF}"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Forest scene"/>
        </a:ext>
      </dgm:extLst>
    </dgm:pt>
    <dgm:pt modelId="{78D525C0-EF4D-4CCE-90AB-EC1EB0185B55}" type="pres">
      <dgm:prSet presAssocID="{1856DBDD-5EB8-4B20-A6D1-E0F10CFB82AF}" presName="spaceRect" presStyleCnt="0"/>
      <dgm:spPr/>
    </dgm:pt>
    <dgm:pt modelId="{B8770ABB-C311-4FE3-B312-2720A52EF8F9}" type="pres">
      <dgm:prSet presAssocID="{1856DBDD-5EB8-4B20-A6D1-E0F10CFB82AF}" presName="parTx" presStyleLbl="revTx" presStyleIdx="2" presStyleCnt="5">
        <dgm:presLayoutVars>
          <dgm:chMax val="0"/>
          <dgm:chPref val="0"/>
        </dgm:presLayoutVars>
      </dgm:prSet>
      <dgm:spPr/>
    </dgm:pt>
    <dgm:pt modelId="{72D2B288-54E2-4917-A983-2C76F5109702}" type="pres">
      <dgm:prSet presAssocID="{997897AB-B904-4BAB-953F-CAE8935D1425}" presName="sibTrans" presStyleCnt="0"/>
      <dgm:spPr/>
    </dgm:pt>
    <dgm:pt modelId="{F8061E8E-3FC6-46B5-A941-DEC87D73C13B}" type="pres">
      <dgm:prSet presAssocID="{93FA2F4D-D2FD-4C90-8B4C-5ECF85055C4D}" presName="compNode" presStyleCnt="0"/>
      <dgm:spPr/>
    </dgm:pt>
    <dgm:pt modelId="{7C8F5273-9672-473D-85B3-C4FD18422824}" type="pres">
      <dgm:prSet presAssocID="{93FA2F4D-D2FD-4C90-8B4C-5ECF85055C4D}" presName="bgRect" presStyleLbl="bgShp" presStyleIdx="3" presStyleCnt="5"/>
      <dgm:spPr/>
    </dgm:pt>
    <dgm:pt modelId="{F451D9A1-ACC2-4785-9C4A-1282291DB432}" type="pres">
      <dgm:prSet presAssocID="{93FA2F4D-D2FD-4C90-8B4C-5ECF85055C4D}" presName="iconRect" presStyleLbl="node1" presStyleIdx="3" presStyleCnt="5"/>
      <dgm:spPr>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Fabrik med hel fyllning"/>
        </a:ext>
      </dgm:extLst>
    </dgm:pt>
    <dgm:pt modelId="{650BB324-0D3E-4CC2-92F6-D36A10FC9442}" type="pres">
      <dgm:prSet presAssocID="{93FA2F4D-D2FD-4C90-8B4C-5ECF85055C4D}" presName="spaceRect" presStyleCnt="0"/>
      <dgm:spPr/>
    </dgm:pt>
    <dgm:pt modelId="{D8A3D49D-D808-4A5B-85C4-139D78614F4E}" type="pres">
      <dgm:prSet presAssocID="{93FA2F4D-D2FD-4C90-8B4C-5ECF85055C4D}" presName="parTx" presStyleLbl="revTx" presStyleIdx="3" presStyleCnt="5">
        <dgm:presLayoutVars>
          <dgm:chMax val="0"/>
          <dgm:chPref val="0"/>
        </dgm:presLayoutVars>
      </dgm:prSet>
      <dgm:spPr/>
    </dgm:pt>
    <dgm:pt modelId="{53695E25-B06E-48B7-9CBA-72B98612C2E0}" type="pres">
      <dgm:prSet presAssocID="{B781A3D1-09BF-4325-92FC-BBA7438EAB54}" presName="sibTrans" presStyleCnt="0"/>
      <dgm:spPr/>
    </dgm:pt>
    <dgm:pt modelId="{D9C57E00-1242-4E45-A40B-31900B5C1B14}" type="pres">
      <dgm:prSet presAssocID="{D7B3B13D-003E-4578-A02E-BB95CC974C55}" presName="compNode" presStyleCnt="0"/>
      <dgm:spPr/>
    </dgm:pt>
    <dgm:pt modelId="{894A577C-3645-4F9D-AB6C-B2B752840F9F}" type="pres">
      <dgm:prSet presAssocID="{D7B3B13D-003E-4578-A02E-BB95CC974C55}" presName="bgRect" presStyleLbl="bgShp" presStyleIdx="4" presStyleCnt="5"/>
      <dgm:spPr/>
    </dgm:pt>
    <dgm:pt modelId="{5BBE702B-BEA0-4798-86DE-7EEC52B09619}" type="pres">
      <dgm:prSet presAssocID="{D7B3B13D-003E-4578-A02E-BB95CC974C55}" presName="iconRect" presStyleLbl="node1" presStyleIdx="4" presStyleCnt="5"/>
      <dgm:spPr>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Sågklinga med hel fyllning"/>
        </a:ext>
      </dgm:extLst>
    </dgm:pt>
    <dgm:pt modelId="{0595D00C-9E33-458B-8534-5CB07EA78311}" type="pres">
      <dgm:prSet presAssocID="{D7B3B13D-003E-4578-A02E-BB95CC974C55}" presName="spaceRect" presStyleCnt="0"/>
      <dgm:spPr/>
    </dgm:pt>
    <dgm:pt modelId="{B978F998-0AF0-4CEF-B0CD-43255A013EA9}" type="pres">
      <dgm:prSet presAssocID="{D7B3B13D-003E-4578-A02E-BB95CC974C55}" presName="parTx" presStyleLbl="revTx" presStyleIdx="4" presStyleCnt="5" custScaleX="99234" custLinFactNeighborX="154">
        <dgm:presLayoutVars>
          <dgm:chMax val="0"/>
          <dgm:chPref val="0"/>
        </dgm:presLayoutVars>
      </dgm:prSet>
      <dgm:spPr/>
    </dgm:pt>
  </dgm:ptLst>
  <dgm:cxnLst>
    <dgm:cxn modelId="{3B324B08-4E1B-43D6-BD59-59A225169855}" type="presOf" srcId="{D9FD8337-8F18-4D32-BCBD-BBBED91710CB}" destId="{FD1E6E4F-6AEC-4AE8-9EFB-525F3A96FC39}" srcOrd="0" destOrd="0" presId="urn:microsoft.com/office/officeart/2018/2/layout/IconVerticalSolidList"/>
    <dgm:cxn modelId="{1A446038-FC91-4DEB-B484-F79595CFBA9B}" srcId="{D9FD8337-8F18-4D32-BCBD-BBBED91710CB}" destId="{0A5DDC60-054F-4E3A-99DA-A326D5D90D8D}" srcOrd="1" destOrd="0" parTransId="{EEF56818-AFD7-44A9-A12B-026821B2BFE1}" sibTransId="{5CC29BEC-386E-4514-BB40-761DDCC7ABE0}"/>
    <dgm:cxn modelId="{BFE98C3C-22E8-46C9-BD4C-6ADF2C6C83FE}" srcId="{D9FD8337-8F18-4D32-BCBD-BBBED91710CB}" destId="{93FA2F4D-D2FD-4C90-8B4C-5ECF85055C4D}" srcOrd="3" destOrd="0" parTransId="{19C23C9B-79DA-4D8F-8F7A-EEA90F728CF5}" sibTransId="{B781A3D1-09BF-4325-92FC-BBA7438EAB54}"/>
    <dgm:cxn modelId="{5D4B2040-885C-4319-BC34-D622B44DEC5B}" srcId="{D9FD8337-8F18-4D32-BCBD-BBBED91710CB}" destId="{D7B3B13D-003E-4578-A02E-BB95CC974C55}" srcOrd="4" destOrd="0" parTransId="{541B4E47-229B-4F2A-81D9-A83E7E5DEB00}" sibTransId="{2C77C445-FF36-4DC1-8B64-45520E90A91D}"/>
    <dgm:cxn modelId="{66A26D5C-74F2-453D-AB19-0906E1881125}" srcId="{D9FD8337-8F18-4D32-BCBD-BBBED91710CB}" destId="{3EECBE1E-E07F-4424-BCA6-D65080B02C3B}" srcOrd="0" destOrd="0" parTransId="{D775C63F-FE2C-4B84-BF8C-86C77817E6FC}" sibTransId="{6C6293C8-A967-4603-B2AC-B0E2C342C3C6}"/>
    <dgm:cxn modelId="{DFDA896D-0468-4FD6-8F6B-4BA958708B7D}" type="presOf" srcId="{3EECBE1E-E07F-4424-BCA6-D65080B02C3B}" destId="{D8370194-856A-48F3-80DB-FF649988155B}" srcOrd="0" destOrd="0" presId="urn:microsoft.com/office/officeart/2018/2/layout/IconVerticalSolidList"/>
    <dgm:cxn modelId="{22B47A4F-32D7-451F-82C1-A6904953433E}" type="presOf" srcId="{1856DBDD-5EB8-4B20-A6D1-E0F10CFB82AF}" destId="{B8770ABB-C311-4FE3-B312-2720A52EF8F9}" srcOrd="0" destOrd="0" presId="urn:microsoft.com/office/officeart/2018/2/layout/IconVerticalSolidList"/>
    <dgm:cxn modelId="{DBDAC856-5F64-4166-9059-AB2868151535}" type="presOf" srcId="{0A5DDC60-054F-4E3A-99DA-A326D5D90D8D}" destId="{4F03FD06-E263-435B-9814-44BDCDACD1D4}" srcOrd="0" destOrd="0" presId="urn:microsoft.com/office/officeart/2018/2/layout/IconVerticalSolidList"/>
    <dgm:cxn modelId="{7B9A48A4-D110-4D26-999C-71D75D417733}" type="presOf" srcId="{93FA2F4D-D2FD-4C90-8B4C-5ECF85055C4D}" destId="{D8A3D49D-D808-4A5B-85C4-139D78614F4E}" srcOrd="0" destOrd="0" presId="urn:microsoft.com/office/officeart/2018/2/layout/IconVerticalSolidList"/>
    <dgm:cxn modelId="{F70AC2AE-B916-49D2-8CEE-462C8C0B7A6C}" type="presOf" srcId="{D7B3B13D-003E-4578-A02E-BB95CC974C55}" destId="{B978F998-0AF0-4CEF-B0CD-43255A013EA9}" srcOrd="0" destOrd="0" presId="urn:microsoft.com/office/officeart/2018/2/layout/IconVerticalSolidList"/>
    <dgm:cxn modelId="{39FF0EE9-BCD3-4832-B16A-038A51C50045}" srcId="{D9FD8337-8F18-4D32-BCBD-BBBED91710CB}" destId="{1856DBDD-5EB8-4B20-A6D1-E0F10CFB82AF}" srcOrd="2" destOrd="0" parTransId="{5777527B-60DB-47A4-B4EF-C9E45E731000}" sibTransId="{997897AB-B904-4BAB-953F-CAE8935D1425}"/>
    <dgm:cxn modelId="{B6CB0CEC-61C4-4387-AC75-FC4AF3E9171F}" type="presParOf" srcId="{FD1E6E4F-6AEC-4AE8-9EFB-525F3A96FC39}" destId="{4F2893CE-0AF2-42A2-A706-F57DC996E721}" srcOrd="0" destOrd="0" presId="urn:microsoft.com/office/officeart/2018/2/layout/IconVerticalSolidList"/>
    <dgm:cxn modelId="{06794BEB-FA2C-443F-B298-5C436C085A1E}" type="presParOf" srcId="{4F2893CE-0AF2-42A2-A706-F57DC996E721}" destId="{64DDAFE9-FF30-44A6-9F2A-79314C91D0CC}" srcOrd="0" destOrd="0" presId="urn:microsoft.com/office/officeart/2018/2/layout/IconVerticalSolidList"/>
    <dgm:cxn modelId="{B3C955F5-E4E2-4491-8EBB-6F2CA5427D96}" type="presParOf" srcId="{4F2893CE-0AF2-42A2-A706-F57DC996E721}" destId="{D2FAA432-A7E8-460D-91C5-EFDC9C10813F}" srcOrd="1" destOrd="0" presId="urn:microsoft.com/office/officeart/2018/2/layout/IconVerticalSolidList"/>
    <dgm:cxn modelId="{6E583F9C-2164-4B80-8922-208D4E673E94}" type="presParOf" srcId="{4F2893CE-0AF2-42A2-A706-F57DC996E721}" destId="{7E00AD8F-5F2F-4C2E-A1D8-E8E914571723}" srcOrd="2" destOrd="0" presId="urn:microsoft.com/office/officeart/2018/2/layout/IconVerticalSolidList"/>
    <dgm:cxn modelId="{CBC0FA05-F004-4491-A7BA-0B8E2717CFFD}" type="presParOf" srcId="{4F2893CE-0AF2-42A2-A706-F57DC996E721}" destId="{D8370194-856A-48F3-80DB-FF649988155B}" srcOrd="3" destOrd="0" presId="urn:microsoft.com/office/officeart/2018/2/layout/IconVerticalSolidList"/>
    <dgm:cxn modelId="{7136C866-4EE5-4343-95C9-08A900B3EB3A}" type="presParOf" srcId="{FD1E6E4F-6AEC-4AE8-9EFB-525F3A96FC39}" destId="{CA81B05A-249B-4624-AC62-3BA628414D19}" srcOrd="1" destOrd="0" presId="urn:microsoft.com/office/officeart/2018/2/layout/IconVerticalSolidList"/>
    <dgm:cxn modelId="{6A7DB23D-A964-494C-9064-A610A6DFD379}" type="presParOf" srcId="{FD1E6E4F-6AEC-4AE8-9EFB-525F3A96FC39}" destId="{BAEBA9A4-F231-42FC-8F2C-8A4E62A86C6C}" srcOrd="2" destOrd="0" presId="urn:microsoft.com/office/officeart/2018/2/layout/IconVerticalSolidList"/>
    <dgm:cxn modelId="{4061BCC8-C37A-4E6F-A9DD-88289208A561}" type="presParOf" srcId="{BAEBA9A4-F231-42FC-8F2C-8A4E62A86C6C}" destId="{EC1F1AD7-79BB-4FD9-9E9B-2D64387C1608}" srcOrd="0" destOrd="0" presId="urn:microsoft.com/office/officeart/2018/2/layout/IconVerticalSolidList"/>
    <dgm:cxn modelId="{783CF865-F0EC-4411-A773-69C89A0A8886}" type="presParOf" srcId="{BAEBA9A4-F231-42FC-8F2C-8A4E62A86C6C}" destId="{11B2753E-B3FF-4EC5-A156-FF72821EDDB5}" srcOrd="1" destOrd="0" presId="urn:microsoft.com/office/officeart/2018/2/layout/IconVerticalSolidList"/>
    <dgm:cxn modelId="{F5A0E8DB-AE5B-4130-BEAA-FB5BD74BD281}" type="presParOf" srcId="{BAEBA9A4-F231-42FC-8F2C-8A4E62A86C6C}" destId="{368C6F11-0743-47C5-8B75-B34A72EE40CE}" srcOrd="2" destOrd="0" presId="urn:microsoft.com/office/officeart/2018/2/layout/IconVerticalSolidList"/>
    <dgm:cxn modelId="{16363797-031E-4B9B-AC13-A3157794CD88}" type="presParOf" srcId="{BAEBA9A4-F231-42FC-8F2C-8A4E62A86C6C}" destId="{4F03FD06-E263-435B-9814-44BDCDACD1D4}" srcOrd="3" destOrd="0" presId="urn:microsoft.com/office/officeart/2018/2/layout/IconVerticalSolidList"/>
    <dgm:cxn modelId="{91555FA3-E44F-49D0-ADE9-DD313DB737C7}" type="presParOf" srcId="{FD1E6E4F-6AEC-4AE8-9EFB-525F3A96FC39}" destId="{2CE55708-1FF2-43B1-9F15-CE204DC65D1B}" srcOrd="3" destOrd="0" presId="urn:microsoft.com/office/officeart/2018/2/layout/IconVerticalSolidList"/>
    <dgm:cxn modelId="{BB556BD0-097B-46C4-B80D-887E7FFC86D3}" type="presParOf" srcId="{FD1E6E4F-6AEC-4AE8-9EFB-525F3A96FC39}" destId="{43F82F14-CC02-4EF1-A453-1FB2D88A37CF}" srcOrd="4" destOrd="0" presId="urn:microsoft.com/office/officeart/2018/2/layout/IconVerticalSolidList"/>
    <dgm:cxn modelId="{859C1BA8-1125-41E8-9E83-FEA28B6C514F}" type="presParOf" srcId="{43F82F14-CC02-4EF1-A453-1FB2D88A37CF}" destId="{CF670A4F-A7E3-46D6-9E82-E4E42213F22F}" srcOrd="0" destOrd="0" presId="urn:microsoft.com/office/officeart/2018/2/layout/IconVerticalSolidList"/>
    <dgm:cxn modelId="{5F48C7AC-6AAA-448B-B563-FC06D789780A}" type="presParOf" srcId="{43F82F14-CC02-4EF1-A453-1FB2D88A37CF}" destId="{D831F475-E631-46B9-BB0D-02C80C1D46B2}" srcOrd="1" destOrd="0" presId="urn:microsoft.com/office/officeart/2018/2/layout/IconVerticalSolidList"/>
    <dgm:cxn modelId="{5999D081-57B4-4A77-9CF2-A69B3C21BD8A}" type="presParOf" srcId="{43F82F14-CC02-4EF1-A453-1FB2D88A37CF}" destId="{78D525C0-EF4D-4CCE-90AB-EC1EB0185B55}" srcOrd="2" destOrd="0" presId="urn:microsoft.com/office/officeart/2018/2/layout/IconVerticalSolidList"/>
    <dgm:cxn modelId="{8B26780F-17F7-43F7-BF3D-56E152527812}" type="presParOf" srcId="{43F82F14-CC02-4EF1-A453-1FB2D88A37CF}" destId="{B8770ABB-C311-4FE3-B312-2720A52EF8F9}" srcOrd="3" destOrd="0" presId="urn:microsoft.com/office/officeart/2018/2/layout/IconVerticalSolidList"/>
    <dgm:cxn modelId="{68EBACC4-9C18-4040-9A97-D01549A1B538}" type="presParOf" srcId="{FD1E6E4F-6AEC-4AE8-9EFB-525F3A96FC39}" destId="{72D2B288-54E2-4917-A983-2C76F5109702}" srcOrd="5" destOrd="0" presId="urn:microsoft.com/office/officeart/2018/2/layout/IconVerticalSolidList"/>
    <dgm:cxn modelId="{79699307-1B37-4CFB-9553-4E77B771770B}" type="presParOf" srcId="{FD1E6E4F-6AEC-4AE8-9EFB-525F3A96FC39}" destId="{F8061E8E-3FC6-46B5-A941-DEC87D73C13B}" srcOrd="6" destOrd="0" presId="urn:microsoft.com/office/officeart/2018/2/layout/IconVerticalSolidList"/>
    <dgm:cxn modelId="{9D1E2E94-1210-4F7A-989C-6BFA6E7C1693}" type="presParOf" srcId="{F8061E8E-3FC6-46B5-A941-DEC87D73C13B}" destId="{7C8F5273-9672-473D-85B3-C4FD18422824}" srcOrd="0" destOrd="0" presId="urn:microsoft.com/office/officeart/2018/2/layout/IconVerticalSolidList"/>
    <dgm:cxn modelId="{98F906C6-0F2A-42A3-9092-9B6A584BD02F}" type="presParOf" srcId="{F8061E8E-3FC6-46B5-A941-DEC87D73C13B}" destId="{F451D9A1-ACC2-4785-9C4A-1282291DB432}" srcOrd="1" destOrd="0" presId="urn:microsoft.com/office/officeart/2018/2/layout/IconVerticalSolidList"/>
    <dgm:cxn modelId="{EF8F1F02-3829-422E-AC9F-A20929CA7999}" type="presParOf" srcId="{F8061E8E-3FC6-46B5-A941-DEC87D73C13B}" destId="{650BB324-0D3E-4CC2-92F6-D36A10FC9442}" srcOrd="2" destOrd="0" presId="urn:microsoft.com/office/officeart/2018/2/layout/IconVerticalSolidList"/>
    <dgm:cxn modelId="{98899EB9-7484-4595-9DA0-E412825E0768}" type="presParOf" srcId="{F8061E8E-3FC6-46B5-A941-DEC87D73C13B}" destId="{D8A3D49D-D808-4A5B-85C4-139D78614F4E}" srcOrd="3" destOrd="0" presId="urn:microsoft.com/office/officeart/2018/2/layout/IconVerticalSolidList"/>
    <dgm:cxn modelId="{DCBDB24F-56D2-4E46-9EBD-95FF0069EDCB}" type="presParOf" srcId="{FD1E6E4F-6AEC-4AE8-9EFB-525F3A96FC39}" destId="{53695E25-B06E-48B7-9CBA-72B98612C2E0}" srcOrd="7" destOrd="0" presId="urn:microsoft.com/office/officeart/2018/2/layout/IconVerticalSolidList"/>
    <dgm:cxn modelId="{72895339-FC99-4FD0-88AD-F5DC9E0B0D2D}" type="presParOf" srcId="{FD1E6E4F-6AEC-4AE8-9EFB-525F3A96FC39}" destId="{D9C57E00-1242-4E45-A40B-31900B5C1B14}" srcOrd="8" destOrd="0" presId="urn:microsoft.com/office/officeart/2018/2/layout/IconVerticalSolidList"/>
    <dgm:cxn modelId="{86680B63-F118-4535-95C9-6194A02522B9}" type="presParOf" srcId="{D9C57E00-1242-4E45-A40B-31900B5C1B14}" destId="{894A577C-3645-4F9D-AB6C-B2B752840F9F}" srcOrd="0" destOrd="0" presId="urn:microsoft.com/office/officeart/2018/2/layout/IconVerticalSolidList"/>
    <dgm:cxn modelId="{292511AD-FBF5-4AB5-8BC4-ADF20B53CA69}" type="presParOf" srcId="{D9C57E00-1242-4E45-A40B-31900B5C1B14}" destId="{5BBE702B-BEA0-4798-86DE-7EEC52B09619}" srcOrd="1" destOrd="0" presId="urn:microsoft.com/office/officeart/2018/2/layout/IconVerticalSolidList"/>
    <dgm:cxn modelId="{F81694D9-69B8-4F7D-BCB8-79C87A5FD1BA}" type="presParOf" srcId="{D9C57E00-1242-4E45-A40B-31900B5C1B14}" destId="{0595D00C-9E33-458B-8534-5CB07EA78311}" srcOrd="2" destOrd="0" presId="urn:microsoft.com/office/officeart/2018/2/layout/IconVerticalSolidList"/>
    <dgm:cxn modelId="{E84284BA-3EE3-4FA9-80E1-CA599047C30D}" type="presParOf" srcId="{D9C57E00-1242-4E45-A40B-31900B5C1B14}" destId="{B978F998-0AF0-4CEF-B0CD-43255A013EA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DDAFE9-FF30-44A6-9F2A-79314C91D0CC}">
      <dsp:nvSpPr>
        <dsp:cNvPr id="0" name=""/>
        <dsp:cNvSpPr/>
      </dsp:nvSpPr>
      <dsp:spPr>
        <a:xfrm>
          <a:off x="0" y="0"/>
          <a:ext cx="8877300" cy="82881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FAA432-A7E8-460D-91C5-EFDC9C10813F}">
      <dsp:nvSpPr>
        <dsp:cNvPr id="0" name=""/>
        <dsp:cNvSpPr/>
      </dsp:nvSpPr>
      <dsp:spPr>
        <a:xfrm>
          <a:off x="250716" y="190374"/>
          <a:ext cx="455847" cy="4558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370194-856A-48F3-80DB-FF649988155B}">
      <dsp:nvSpPr>
        <dsp:cNvPr id="0" name=""/>
        <dsp:cNvSpPr/>
      </dsp:nvSpPr>
      <dsp:spPr>
        <a:xfrm>
          <a:off x="957280" y="3891"/>
          <a:ext cx="7920019" cy="828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716" tIns="87716" rIns="87716" bIns="87716" numCol="1" spcCol="1270" anchor="ctr" anchorCtr="0">
          <a:noAutofit/>
        </a:bodyPr>
        <a:lstStyle/>
        <a:p>
          <a:pPr marL="0" lvl="0" indent="0" algn="l" defTabSz="889000">
            <a:lnSpc>
              <a:spcPct val="100000"/>
            </a:lnSpc>
            <a:spcBef>
              <a:spcPct val="0"/>
            </a:spcBef>
            <a:spcAft>
              <a:spcPct val="35000"/>
            </a:spcAft>
            <a:buNone/>
          </a:pPr>
          <a:r>
            <a:rPr lang="en-US" sz="2000" b="1" kern="1200" dirty="0">
              <a:solidFill>
                <a:schemeClr val="tx1"/>
              </a:solidFill>
            </a:rPr>
            <a:t>670</a:t>
          </a:r>
          <a:r>
            <a:rPr lang="en-US" sz="2000" kern="1200" dirty="0"/>
            <a:t> employees</a:t>
          </a:r>
        </a:p>
      </dsp:txBody>
      <dsp:txXfrm>
        <a:off x="957280" y="3891"/>
        <a:ext cx="7920019" cy="828814"/>
      </dsp:txXfrm>
    </dsp:sp>
    <dsp:sp modelId="{EC1F1AD7-79BB-4FD9-9E9B-2D64387C1608}">
      <dsp:nvSpPr>
        <dsp:cNvPr id="0" name=""/>
        <dsp:cNvSpPr/>
      </dsp:nvSpPr>
      <dsp:spPr>
        <a:xfrm>
          <a:off x="0" y="1039909"/>
          <a:ext cx="8877300" cy="82881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B2753E-B3FF-4EC5-A156-FF72821EDDB5}">
      <dsp:nvSpPr>
        <dsp:cNvPr id="0" name=""/>
        <dsp:cNvSpPr/>
      </dsp:nvSpPr>
      <dsp:spPr>
        <a:xfrm>
          <a:off x="250716" y="1226392"/>
          <a:ext cx="455847" cy="455847"/>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03FD06-E263-435B-9814-44BDCDACD1D4}">
      <dsp:nvSpPr>
        <dsp:cNvPr id="0" name=""/>
        <dsp:cNvSpPr/>
      </dsp:nvSpPr>
      <dsp:spPr>
        <a:xfrm>
          <a:off x="957280" y="1039909"/>
          <a:ext cx="7920019" cy="828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716" tIns="87716" rIns="87716" bIns="87716" numCol="1" spcCol="1270" anchor="ctr" anchorCtr="0">
          <a:noAutofit/>
        </a:bodyPr>
        <a:lstStyle/>
        <a:p>
          <a:pPr marL="0" lvl="0" indent="0" algn="l" defTabSz="889000">
            <a:lnSpc>
              <a:spcPct val="100000"/>
            </a:lnSpc>
            <a:spcBef>
              <a:spcPct val="0"/>
            </a:spcBef>
            <a:spcAft>
              <a:spcPct val="35000"/>
            </a:spcAft>
            <a:buNone/>
          </a:pPr>
          <a:r>
            <a:rPr lang="en-US" sz="2000" b="1" kern="1200" dirty="0"/>
            <a:t>800</a:t>
          </a:r>
          <a:r>
            <a:rPr lang="en-US" sz="2000" kern="1200" dirty="0"/>
            <a:t> persons as contractors</a:t>
          </a:r>
        </a:p>
      </dsp:txBody>
      <dsp:txXfrm>
        <a:off x="957280" y="1039909"/>
        <a:ext cx="7920019" cy="828814"/>
      </dsp:txXfrm>
    </dsp:sp>
    <dsp:sp modelId="{CF670A4F-A7E3-46D6-9E82-E4E42213F22F}">
      <dsp:nvSpPr>
        <dsp:cNvPr id="0" name=""/>
        <dsp:cNvSpPr/>
      </dsp:nvSpPr>
      <dsp:spPr>
        <a:xfrm>
          <a:off x="0" y="2075926"/>
          <a:ext cx="8877300" cy="82881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31F475-E631-46B9-BB0D-02C80C1D46B2}">
      <dsp:nvSpPr>
        <dsp:cNvPr id="0" name=""/>
        <dsp:cNvSpPr/>
      </dsp:nvSpPr>
      <dsp:spPr>
        <a:xfrm>
          <a:off x="250716" y="2262410"/>
          <a:ext cx="455847" cy="4558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770ABB-C311-4FE3-B312-2720A52EF8F9}">
      <dsp:nvSpPr>
        <dsp:cNvPr id="0" name=""/>
        <dsp:cNvSpPr/>
      </dsp:nvSpPr>
      <dsp:spPr>
        <a:xfrm>
          <a:off x="957280" y="2075926"/>
          <a:ext cx="7920019" cy="828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716" tIns="87716" rIns="87716" bIns="87716" numCol="1" spcCol="1270" anchor="ctr" anchorCtr="0">
          <a:noAutofit/>
        </a:bodyPr>
        <a:lstStyle/>
        <a:p>
          <a:pPr marL="0" lvl="0" indent="0" algn="l" defTabSz="889000">
            <a:lnSpc>
              <a:spcPct val="100000"/>
            </a:lnSpc>
            <a:spcBef>
              <a:spcPct val="0"/>
            </a:spcBef>
            <a:spcAft>
              <a:spcPct val="35000"/>
            </a:spcAft>
            <a:buNone/>
          </a:pPr>
          <a:r>
            <a:rPr lang="en-US" sz="2000" b="1" kern="1200" dirty="0"/>
            <a:t>2,2 million ha </a:t>
          </a:r>
          <a:r>
            <a:rPr lang="en-US" sz="2000" kern="1200" dirty="0"/>
            <a:t>of productive forest land owned by members</a:t>
          </a:r>
        </a:p>
      </dsp:txBody>
      <dsp:txXfrm>
        <a:off x="957280" y="2075926"/>
        <a:ext cx="7920019" cy="828814"/>
      </dsp:txXfrm>
    </dsp:sp>
    <dsp:sp modelId="{7C8F5273-9672-473D-85B3-C4FD18422824}">
      <dsp:nvSpPr>
        <dsp:cNvPr id="0" name=""/>
        <dsp:cNvSpPr/>
      </dsp:nvSpPr>
      <dsp:spPr>
        <a:xfrm>
          <a:off x="0" y="3111944"/>
          <a:ext cx="8877300" cy="82881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51D9A1-ACC2-4785-9C4A-1282291DB432}">
      <dsp:nvSpPr>
        <dsp:cNvPr id="0" name=""/>
        <dsp:cNvSpPr/>
      </dsp:nvSpPr>
      <dsp:spPr>
        <a:xfrm>
          <a:off x="250716" y="3298427"/>
          <a:ext cx="455847" cy="455847"/>
        </a:xfrm>
        <a:prstGeom prst="rect">
          <a:avLst/>
        </a:prstGeom>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A3D49D-D808-4A5B-85C4-139D78614F4E}">
      <dsp:nvSpPr>
        <dsp:cNvPr id="0" name=""/>
        <dsp:cNvSpPr/>
      </dsp:nvSpPr>
      <dsp:spPr>
        <a:xfrm>
          <a:off x="957280" y="3111944"/>
          <a:ext cx="7920019" cy="828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716" tIns="87716" rIns="87716" bIns="87716" numCol="1" spcCol="1270" anchor="ctr" anchorCtr="0">
          <a:noAutofit/>
        </a:bodyPr>
        <a:lstStyle/>
        <a:p>
          <a:pPr marL="0" lvl="0" indent="0" algn="l" defTabSz="889000">
            <a:lnSpc>
              <a:spcPct val="100000"/>
            </a:lnSpc>
            <a:spcBef>
              <a:spcPct val="0"/>
            </a:spcBef>
            <a:spcAft>
              <a:spcPct val="35000"/>
            </a:spcAft>
            <a:buNone/>
          </a:pPr>
          <a:r>
            <a:rPr lang="en-US" sz="2000" b="1" kern="1200" dirty="0"/>
            <a:t>5,7 billion SEK </a:t>
          </a:r>
          <a:r>
            <a:rPr lang="en-US" sz="2000" kern="1200" dirty="0"/>
            <a:t>in total turnover 2024</a:t>
          </a:r>
        </a:p>
      </dsp:txBody>
      <dsp:txXfrm>
        <a:off x="957280" y="3111944"/>
        <a:ext cx="7920019" cy="828814"/>
      </dsp:txXfrm>
    </dsp:sp>
    <dsp:sp modelId="{894A577C-3645-4F9D-AB6C-B2B752840F9F}">
      <dsp:nvSpPr>
        <dsp:cNvPr id="0" name=""/>
        <dsp:cNvSpPr/>
      </dsp:nvSpPr>
      <dsp:spPr>
        <a:xfrm>
          <a:off x="0" y="4147962"/>
          <a:ext cx="8877300" cy="82881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BE702B-BEA0-4798-86DE-7EEC52B09619}">
      <dsp:nvSpPr>
        <dsp:cNvPr id="0" name=""/>
        <dsp:cNvSpPr/>
      </dsp:nvSpPr>
      <dsp:spPr>
        <a:xfrm>
          <a:off x="250716" y="4334445"/>
          <a:ext cx="455847" cy="455847"/>
        </a:xfrm>
        <a:prstGeom prst="rect">
          <a:avLst/>
        </a:prstGeom>
        <a:blipFill rotWithShape="1">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78F998-0AF0-4CEF-B0CD-43255A013EA9}">
      <dsp:nvSpPr>
        <dsp:cNvPr id="0" name=""/>
        <dsp:cNvSpPr/>
      </dsp:nvSpPr>
      <dsp:spPr>
        <a:xfrm>
          <a:off x="999811" y="4147962"/>
          <a:ext cx="7859352" cy="828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716" tIns="87716" rIns="87716" bIns="87716" numCol="1" spcCol="1270" anchor="ctr" anchorCtr="0">
          <a:noAutofit/>
        </a:bodyPr>
        <a:lstStyle/>
        <a:p>
          <a:pPr marL="0" lvl="0" indent="0" algn="l" defTabSz="889000">
            <a:lnSpc>
              <a:spcPct val="100000"/>
            </a:lnSpc>
            <a:spcBef>
              <a:spcPct val="0"/>
            </a:spcBef>
            <a:spcAft>
              <a:spcPct val="35000"/>
            </a:spcAft>
            <a:buNone/>
          </a:pPr>
          <a:r>
            <a:rPr lang="en-US" sz="2000" b="1" kern="1200" dirty="0"/>
            <a:t>266 million SEK </a:t>
          </a:r>
          <a:r>
            <a:rPr lang="en-US" sz="2000" b="0" kern="1200" dirty="0"/>
            <a:t>in profit sharing to members in 2025</a:t>
          </a:r>
        </a:p>
      </dsp:txBody>
      <dsp:txXfrm>
        <a:off x="999811" y="4147962"/>
        <a:ext cx="7859352" cy="82881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79565F7-2149-49D6-A536-C51502A85F54}" type="datetimeFigureOut">
              <a:rPr lang="sv-SE" smtClean="0"/>
              <a:t>2026-05-18</a:t>
            </a:fld>
            <a:endParaRPr lang="sv-SE"/>
          </a:p>
        </p:txBody>
      </p:sp>
      <p:sp>
        <p:nvSpPr>
          <p:cNvPr id="4" name="Platshållare för sidfot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53D3DBC-937B-46F8-BAF5-0AA06EF24B76}" type="slidenum">
              <a:rPr lang="sv-SE" smtClean="0"/>
              <a:t>‹Nº›</a:t>
            </a:fld>
            <a:endParaRPr lang="sv-SE"/>
          </a:p>
        </p:txBody>
      </p:sp>
    </p:spTree>
    <p:extLst>
      <p:ext uri="{BB962C8B-B14F-4D97-AF65-F5344CB8AC3E}">
        <p14:creationId xmlns:p14="http://schemas.microsoft.com/office/powerpoint/2010/main" val="23798722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5D0FE6-489D-4823-8BB8-4B1EB8AF0763}" type="datetimeFigureOut">
              <a:rPr lang="sv-SE" smtClean="0"/>
              <a:t>2026-05-18</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0D9C11-9708-4ABB-B594-205C8E970CFF}" type="slidenum">
              <a:rPr lang="sv-SE" smtClean="0"/>
              <a:t>‹Nº›</a:t>
            </a:fld>
            <a:endParaRPr lang="sv-SE"/>
          </a:p>
        </p:txBody>
      </p:sp>
    </p:spTree>
    <p:extLst>
      <p:ext uri="{BB962C8B-B14F-4D97-AF65-F5344CB8AC3E}">
        <p14:creationId xmlns:p14="http://schemas.microsoft.com/office/powerpoint/2010/main" val="3161388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buFont typeface="Arial" panose="020B0604020202020204" pitchFamily="34" charset="0"/>
              <a:buNone/>
            </a:pPr>
            <a:r>
              <a:rPr lang="sv-SE" sz="1200" b="1" dirty="0">
                <a:solidFill>
                  <a:srgbClr val="CE7F10"/>
                </a:solidFill>
              </a:rPr>
              <a:t>8 % </a:t>
            </a:r>
            <a:r>
              <a:rPr lang="sv-SE" sz="1200" dirty="0"/>
              <a:t>has the </a:t>
            </a:r>
            <a:r>
              <a:rPr lang="sv-SE" sz="1200" dirty="0" err="1"/>
              <a:t>income</a:t>
            </a:r>
            <a:r>
              <a:rPr lang="sv-SE" sz="1200" dirty="0"/>
              <a:t> from </a:t>
            </a:r>
            <a:r>
              <a:rPr lang="sv-SE" sz="1200" dirty="0" err="1"/>
              <a:t>forest</a:t>
            </a:r>
            <a:r>
              <a:rPr lang="sv-SE" sz="1200" dirty="0"/>
              <a:t> as </a:t>
            </a:r>
            <a:r>
              <a:rPr lang="sv-SE" sz="1200" dirty="0" err="1"/>
              <a:t>primary</a:t>
            </a:r>
            <a:r>
              <a:rPr lang="sv-SE" sz="1200" dirty="0"/>
              <a:t> </a:t>
            </a:r>
            <a:r>
              <a:rPr lang="sv-SE" sz="1200" dirty="0" err="1"/>
              <a:t>income</a:t>
            </a:r>
            <a:r>
              <a:rPr lang="sv-SE" sz="1200" dirty="0"/>
              <a:t> (</a:t>
            </a:r>
            <a:r>
              <a:rPr lang="sv-SE" sz="1200" dirty="0" err="1"/>
              <a:t>whole</a:t>
            </a:r>
            <a:r>
              <a:rPr lang="sv-SE" sz="1200" dirty="0"/>
              <a:t> Sweden)</a:t>
            </a:r>
          </a:p>
          <a:p>
            <a:pPr marL="0" indent="0">
              <a:buNone/>
            </a:pPr>
            <a:endParaRPr lang="sv-SE" sz="1200" dirty="0"/>
          </a:p>
          <a:p>
            <a:r>
              <a:rPr lang="sv-SE" sz="1200" b="1" dirty="0">
                <a:solidFill>
                  <a:srgbClr val="CE7F10"/>
                </a:solidFill>
              </a:rPr>
              <a:t>44% </a:t>
            </a:r>
            <a:r>
              <a:rPr lang="sv-SE" sz="1200" dirty="0" err="1"/>
              <a:t>works</a:t>
            </a:r>
            <a:r>
              <a:rPr lang="sv-SE" sz="1200" dirty="0"/>
              <a:t> at </a:t>
            </a:r>
            <a:r>
              <a:rPr lang="sv-SE" sz="1200" dirty="0" err="1"/>
              <a:t>least</a:t>
            </a:r>
            <a:r>
              <a:rPr lang="sv-SE" sz="1200" dirty="0"/>
              <a:t> 20 </a:t>
            </a:r>
            <a:r>
              <a:rPr lang="sv-SE" sz="1200" dirty="0" err="1"/>
              <a:t>days</a:t>
            </a:r>
            <a:r>
              <a:rPr lang="sv-SE" sz="1200" dirty="0"/>
              <a:t> / </a:t>
            </a:r>
            <a:r>
              <a:rPr lang="sv-SE" sz="1200" dirty="0" err="1"/>
              <a:t>year</a:t>
            </a:r>
            <a:r>
              <a:rPr lang="sv-SE" sz="1200" dirty="0"/>
              <a:t> in </a:t>
            </a:r>
            <a:r>
              <a:rPr lang="sv-SE" sz="1200" dirty="0" err="1"/>
              <a:t>their</a:t>
            </a:r>
            <a:r>
              <a:rPr lang="sv-SE" sz="1200" dirty="0"/>
              <a:t> </a:t>
            </a:r>
            <a:r>
              <a:rPr lang="sv-SE" sz="1200" dirty="0" err="1"/>
              <a:t>property</a:t>
            </a:r>
            <a:r>
              <a:rPr lang="sv-SE" sz="1200" dirty="0"/>
              <a:t> (</a:t>
            </a:r>
            <a:r>
              <a:rPr lang="sv-SE" sz="1200" dirty="0" err="1"/>
              <a:t>northern</a:t>
            </a:r>
            <a:r>
              <a:rPr lang="sv-SE" sz="1200" dirty="0"/>
              <a:t> Sweden)</a:t>
            </a:r>
          </a:p>
          <a:p>
            <a:endParaRPr lang="sv-SE" sz="1200" dirty="0"/>
          </a:p>
          <a:p>
            <a:r>
              <a:rPr lang="sv-SE" sz="1200" dirty="0" err="1"/>
              <a:t>Ordinary</a:t>
            </a:r>
            <a:r>
              <a:rPr lang="sv-SE" sz="1200" dirty="0"/>
              <a:t> </a:t>
            </a:r>
            <a:r>
              <a:rPr lang="sv-SE" sz="1200" dirty="0" err="1"/>
              <a:t>member</a:t>
            </a:r>
            <a:r>
              <a:rPr lang="sv-SE" sz="1200" dirty="0"/>
              <a:t>, senior </a:t>
            </a:r>
            <a:r>
              <a:rPr lang="sv-SE" sz="1200" dirty="0" err="1"/>
              <a:t>member</a:t>
            </a:r>
            <a:r>
              <a:rPr lang="sv-SE" sz="1200" dirty="0"/>
              <a:t> and </a:t>
            </a:r>
            <a:r>
              <a:rPr lang="sv-SE" sz="1200" dirty="0" err="1"/>
              <a:t>family</a:t>
            </a:r>
            <a:r>
              <a:rPr lang="sv-SE" sz="1200" dirty="0"/>
              <a:t> </a:t>
            </a:r>
            <a:r>
              <a:rPr lang="sv-SE" sz="1200" dirty="0" err="1"/>
              <a:t>member</a:t>
            </a:r>
            <a:endParaRPr lang="sv-SE" sz="1200" dirty="0"/>
          </a:p>
          <a:p>
            <a:pPr>
              <a:defRPr/>
            </a:pPr>
            <a:endParaRPr lang="sv-SE" sz="1200" b="0" i="0" kern="1200" dirty="0">
              <a:solidFill>
                <a:schemeClr val="tx1"/>
              </a:solidFill>
              <a:effectLst/>
              <a:latin typeface="+mn-lt"/>
              <a:ea typeface="+mn-ea"/>
              <a:cs typeface="+mn-cs"/>
            </a:endParaRPr>
          </a:p>
        </p:txBody>
      </p:sp>
      <p:sp>
        <p:nvSpPr>
          <p:cNvPr id="4" name="Platshållare för bildnummer 3"/>
          <p:cNvSpPr>
            <a:spLocks noGrp="1"/>
          </p:cNvSpPr>
          <p:nvPr>
            <p:ph type="sldNum" sz="quarter" idx="5"/>
          </p:nvPr>
        </p:nvSpPr>
        <p:spPr/>
        <p:txBody>
          <a:bodyPr/>
          <a:lstStyle/>
          <a:p>
            <a:fld id="{CE0D9C11-9708-4ABB-B594-205C8E970CFF}" type="slidenum">
              <a:rPr lang="sv-SE" smtClean="0"/>
              <a:t>3</a:t>
            </a:fld>
            <a:endParaRPr lang="sv-SE"/>
          </a:p>
        </p:txBody>
      </p:sp>
    </p:spTree>
    <p:extLst>
      <p:ext uri="{BB962C8B-B14F-4D97-AF65-F5344CB8AC3E}">
        <p14:creationId xmlns:p14="http://schemas.microsoft.com/office/powerpoint/2010/main" val="1792197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0" i="0" kern="1200">
                <a:solidFill>
                  <a:schemeClr val="tx1"/>
                </a:solidFill>
                <a:effectLst/>
                <a:latin typeface="+mn-lt"/>
                <a:ea typeface="+mn-ea"/>
                <a:cs typeface="+mn-cs"/>
              </a:rPr>
              <a:t>By</a:t>
            </a:r>
            <a:r>
              <a:rPr lang="sv-SE" sz="1200" b="0" i="0" kern="1200" baseline="0">
                <a:solidFill>
                  <a:schemeClr val="tx1"/>
                </a:solidFill>
                <a:effectLst/>
                <a:latin typeface="+mn-lt"/>
                <a:ea typeface="+mn-ea"/>
                <a:cs typeface="+mn-cs"/>
              </a:rPr>
              <a:t> the end </a:t>
            </a:r>
            <a:r>
              <a:rPr lang="sv-SE" sz="1200" b="0" i="0" kern="1200" baseline="0" err="1">
                <a:solidFill>
                  <a:schemeClr val="tx1"/>
                </a:solidFill>
                <a:effectLst/>
                <a:latin typeface="+mn-lt"/>
                <a:ea typeface="+mn-ea"/>
                <a:cs typeface="+mn-cs"/>
              </a:rPr>
              <a:t>of</a:t>
            </a:r>
            <a:r>
              <a:rPr lang="sv-SE" sz="1200" b="0" i="0" kern="1200" baseline="0">
                <a:solidFill>
                  <a:schemeClr val="tx1"/>
                </a:solidFill>
                <a:effectLst/>
                <a:latin typeface="+mn-lt"/>
                <a:ea typeface="+mn-ea"/>
                <a:cs typeface="+mn-cs"/>
              </a:rPr>
              <a:t> 18th </a:t>
            </a:r>
            <a:r>
              <a:rPr lang="sv-SE" sz="1200" b="0" i="0" kern="1200" baseline="0" err="1">
                <a:solidFill>
                  <a:schemeClr val="tx1"/>
                </a:solidFill>
                <a:effectLst/>
                <a:latin typeface="+mn-lt"/>
                <a:ea typeface="+mn-ea"/>
                <a:cs typeface="+mn-cs"/>
              </a:rPr>
              <a:t>century</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forestry</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had</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become</a:t>
            </a:r>
            <a:r>
              <a:rPr lang="sv-SE" sz="1200" b="0" i="0" kern="1200" baseline="0">
                <a:solidFill>
                  <a:schemeClr val="tx1"/>
                </a:solidFill>
                <a:effectLst/>
                <a:latin typeface="+mn-lt"/>
                <a:ea typeface="+mn-ea"/>
                <a:cs typeface="+mn-cs"/>
              </a:rPr>
              <a:t> an </a:t>
            </a:r>
            <a:r>
              <a:rPr lang="sv-SE" sz="1200" b="0" i="0" kern="1200" baseline="0" err="1">
                <a:solidFill>
                  <a:schemeClr val="tx1"/>
                </a:solidFill>
                <a:effectLst/>
                <a:latin typeface="+mn-lt"/>
                <a:ea typeface="+mn-ea"/>
                <a:cs typeface="+mn-cs"/>
              </a:rPr>
              <a:t>important</a:t>
            </a:r>
            <a:r>
              <a:rPr lang="sv-SE" sz="1200" b="0" i="0" kern="1200" baseline="0">
                <a:solidFill>
                  <a:schemeClr val="tx1"/>
                </a:solidFill>
                <a:effectLst/>
                <a:latin typeface="+mn-lt"/>
                <a:ea typeface="+mn-ea"/>
                <a:cs typeface="+mn-cs"/>
              </a:rPr>
              <a:t> part </a:t>
            </a:r>
            <a:r>
              <a:rPr lang="sv-SE" sz="1200" b="0" i="0" kern="1200" baseline="0" err="1">
                <a:solidFill>
                  <a:schemeClr val="tx1"/>
                </a:solidFill>
                <a:effectLst/>
                <a:latin typeface="+mn-lt"/>
                <a:ea typeface="+mn-ea"/>
                <a:cs typeface="+mn-cs"/>
              </a:rPr>
              <a:t>of</a:t>
            </a:r>
            <a:r>
              <a:rPr lang="sv-SE" sz="1200" b="0" i="0" kern="1200" baseline="0">
                <a:solidFill>
                  <a:schemeClr val="tx1"/>
                </a:solidFill>
                <a:effectLst/>
                <a:latin typeface="+mn-lt"/>
                <a:ea typeface="+mn-ea"/>
                <a:cs typeface="+mn-cs"/>
              </a:rPr>
              <a:t> the </a:t>
            </a:r>
            <a:r>
              <a:rPr lang="sv-SE" sz="1200" b="0" i="0" kern="1200" baseline="0" err="1">
                <a:solidFill>
                  <a:schemeClr val="tx1"/>
                </a:solidFill>
                <a:effectLst/>
                <a:latin typeface="+mn-lt"/>
                <a:ea typeface="+mn-ea"/>
                <a:cs typeface="+mn-cs"/>
              </a:rPr>
              <a:t>economy</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But</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well</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into</a:t>
            </a:r>
            <a:r>
              <a:rPr lang="sv-SE" sz="1200" b="0" i="0" kern="1200" baseline="0">
                <a:solidFill>
                  <a:schemeClr val="tx1"/>
                </a:solidFill>
                <a:effectLst/>
                <a:latin typeface="+mn-lt"/>
                <a:ea typeface="+mn-ea"/>
                <a:cs typeface="+mn-cs"/>
              </a:rPr>
              <a:t> the 20th </a:t>
            </a:r>
            <a:r>
              <a:rPr lang="sv-SE" sz="1200" b="0" i="0" kern="1200" baseline="0" err="1">
                <a:solidFill>
                  <a:schemeClr val="tx1"/>
                </a:solidFill>
                <a:effectLst/>
                <a:latin typeface="+mn-lt"/>
                <a:ea typeface="+mn-ea"/>
                <a:cs typeface="+mn-cs"/>
              </a:rPr>
              <a:t>century</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forest</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owners</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had</a:t>
            </a:r>
            <a:r>
              <a:rPr lang="sv-SE" sz="1200" b="0" i="0" kern="1200" baseline="0">
                <a:solidFill>
                  <a:schemeClr val="tx1"/>
                </a:solidFill>
                <a:effectLst/>
                <a:latin typeface="+mn-lt"/>
                <a:ea typeface="+mn-ea"/>
                <a:cs typeface="+mn-cs"/>
              </a:rPr>
              <a:t> no </a:t>
            </a:r>
            <a:r>
              <a:rPr lang="sv-SE" sz="1200" b="0" i="0" kern="1200" baseline="0" err="1">
                <a:solidFill>
                  <a:schemeClr val="tx1"/>
                </a:solidFill>
                <a:effectLst/>
                <a:latin typeface="+mn-lt"/>
                <a:ea typeface="+mn-ea"/>
                <a:cs typeface="+mn-cs"/>
              </a:rPr>
              <a:t>influence</a:t>
            </a:r>
            <a:r>
              <a:rPr lang="sv-SE" sz="1200" b="0" i="0" kern="1200" baseline="0">
                <a:solidFill>
                  <a:schemeClr val="tx1"/>
                </a:solidFill>
                <a:effectLst/>
                <a:latin typeface="+mn-lt"/>
                <a:ea typeface="+mn-ea"/>
                <a:cs typeface="+mn-cs"/>
              </a:rPr>
              <a:t> over </a:t>
            </a:r>
            <a:r>
              <a:rPr lang="sv-SE" sz="1200" b="0" i="0" kern="1200" baseline="0" err="1">
                <a:solidFill>
                  <a:schemeClr val="tx1"/>
                </a:solidFill>
                <a:effectLst/>
                <a:latin typeface="+mn-lt"/>
                <a:ea typeface="+mn-ea"/>
                <a:cs typeface="+mn-cs"/>
              </a:rPr>
              <a:t>timber</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sales</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price</a:t>
            </a:r>
            <a:r>
              <a:rPr lang="sv-SE" sz="1200" b="0" i="0" kern="1200" baseline="0">
                <a:solidFill>
                  <a:schemeClr val="tx1"/>
                </a:solidFill>
                <a:effectLst/>
                <a:latin typeface="+mn-lt"/>
                <a:ea typeface="+mn-ea"/>
                <a:cs typeface="+mn-cs"/>
              </a:rPr>
              <a:t> formation and </a:t>
            </a:r>
            <a:r>
              <a:rPr lang="sv-SE" sz="1200" b="0" i="0" kern="1200" baseline="0" err="1">
                <a:solidFill>
                  <a:schemeClr val="tx1"/>
                </a:solidFill>
                <a:effectLst/>
                <a:latin typeface="+mn-lt"/>
                <a:ea typeface="+mn-ea"/>
                <a:cs typeface="+mn-cs"/>
              </a:rPr>
              <a:t>how</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timber</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was</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measured</a:t>
            </a:r>
            <a:r>
              <a:rPr lang="sv-SE" sz="1200" b="0" i="0" kern="1200" baseline="0">
                <a:solidFill>
                  <a:schemeClr val="tx1"/>
                </a:solidFill>
                <a:effectLst/>
                <a:latin typeface="+mn-lt"/>
                <a:ea typeface="+mn-ea"/>
                <a:cs typeface="+mn-cs"/>
              </a:rPr>
              <a:t>. Forest </a:t>
            </a:r>
            <a:r>
              <a:rPr lang="sv-SE" sz="1200" b="0" i="0" kern="1200" baseline="0" err="1">
                <a:solidFill>
                  <a:schemeClr val="tx1"/>
                </a:solidFill>
                <a:effectLst/>
                <a:latin typeface="+mn-lt"/>
                <a:ea typeface="+mn-ea"/>
                <a:cs typeface="+mn-cs"/>
              </a:rPr>
              <a:t>owners</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had</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little</a:t>
            </a:r>
            <a:r>
              <a:rPr lang="sv-SE" sz="1200" b="0" i="0" kern="1200" baseline="0">
                <a:solidFill>
                  <a:schemeClr val="tx1"/>
                </a:solidFill>
                <a:effectLst/>
                <a:latin typeface="+mn-lt"/>
                <a:ea typeface="+mn-ea"/>
                <a:cs typeface="+mn-cs"/>
              </a:rPr>
              <a:t> to </a:t>
            </a:r>
            <a:r>
              <a:rPr lang="sv-SE" sz="1200" b="0" i="0" kern="1200" baseline="0" err="1">
                <a:solidFill>
                  <a:schemeClr val="tx1"/>
                </a:solidFill>
                <a:effectLst/>
                <a:latin typeface="+mn-lt"/>
                <a:ea typeface="+mn-ea"/>
                <a:cs typeface="+mn-cs"/>
              </a:rPr>
              <a:t>say</a:t>
            </a:r>
            <a:r>
              <a:rPr lang="sv-SE" sz="1200" b="0" i="0" kern="1200" baseline="0">
                <a:solidFill>
                  <a:schemeClr val="tx1"/>
                </a:solidFill>
                <a:effectLst/>
                <a:latin typeface="+mn-lt"/>
                <a:ea typeface="+mn-ea"/>
                <a:cs typeface="+mn-cs"/>
              </a:rPr>
              <a:t> on the market. An association </a:t>
            </a:r>
            <a:r>
              <a:rPr lang="sv-SE" sz="1200" b="0" i="0" kern="1200" baseline="0" err="1">
                <a:solidFill>
                  <a:schemeClr val="tx1"/>
                </a:solidFill>
                <a:effectLst/>
                <a:latin typeface="+mn-lt"/>
                <a:ea typeface="+mn-ea"/>
                <a:cs typeface="+mn-cs"/>
              </a:rPr>
              <a:t>was</a:t>
            </a:r>
            <a:r>
              <a:rPr lang="sv-SE" sz="1200" b="0" i="0" kern="1200" baseline="0">
                <a:solidFill>
                  <a:schemeClr val="tx1"/>
                </a:solidFill>
                <a:effectLst/>
                <a:latin typeface="+mn-lt"/>
                <a:ea typeface="+mn-ea"/>
                <a:cs typeface="+mn-cs"/>
              </a:rPr>
              <a:t> a </a:t>
            </a:r>
            <a:r>
              <a:rPr lang="sv-SE" sz="1200" b="0" i="0" kern="1200" baseline="0" err="1">
                <a:solidFill>
                  <a:schemeClr val="tx1"/>
                </a:solidFill>
                <a:effectLst/>
                <a:latin typeface="+mn-lt"/>
                <a:ea typeface="+mn-ea"/>
                <a:cs typeface="+mn-cs"/>
              </a:rPr>
              <a:t>way</a:t>
            </a:r>
            <a:r>
              <a:rPr lang="sv-SE" sz="1200" b="0" i="0" kern="1200" baseline="0">
                <a:solidFill>
                  <a:schemeClr val="tx1"/>
                </a:solidFill>
                <a:effectLst/>
                <a:latin typeface="+mn-lt"/>
                <a:ea typeface="+mn-ea"/>
                <a:cs typeface="+mn-cs"/>
              </a:rPr>
              <a:t> to </a:t>
            </a:r>
            <a:r>
              <a:rPr lang="sv-SE" sz="1200" b="0" i="0" kern="1200" baseline="0" err="1">
                <a:solidFill>
                  <a:schemeClr val="tx1"/>
                </a:solidFill>
                <a:effectLst/>
                <a:latin typeface="+mn-lt"/>
                <a:ea typeface="+mn-ea"/>
                <a:cs typeface="+mn-cs"/>
              </a:rPr>
              <a:t>join</a:t>
            </a:r>
            <a:r>
              <a:rPr lang="sv-SE" sz="1200" b="0" i="0" kern="1200" baseline="0">
                <a:solidFill>
                  <a:schemeClr val="tx1"/>
                </a:solidFill>
                <a:effectLst/>
                <a:latin typeface="+mn-lt"/>
                <a:ea typeface="+mn-ea"/>
                <a:cs typeface="+mn-cs"/>
              </a:rPr>
              <a:t> </a:t>
            </a:r>
            <a:r>
              <a:rPr lang="sv-SE" sz="1200" b="0" i="0" kern="1200" baseline="0" err="1">
                <a:solidFill>
                  <a:schemeClr val="tx1"/>
                </a:solidFill>
                <a:effectLst/>
                <a:latin typeface="+mn-lt"/>
                <a:ea typeface="+mn-ea"/>
                <a:cs typeface="+mn-cs"/>
              </a:rPr>
              <a:t>forces</a:t>
            </a:r>
            <a:r>
              <a:rPr lang="sv-SE" sz="1200" b="0" i="0" kern="1200" baseline="0">
                <a:solidFill>
                  <a:schemeClr val="tx1"/>
                </a:solidFill>
                <a:effectLst/>
                <a:latin typeface="+mn-lt"/>
                <a:ea typeface="+mn-ea"/>
                <a:cs typeface="+mn-cs"/>
              </a:rPr>
              <a:t> and </a:t>
            </a:r>
            <a:r>
              <a:rPr lang="sv-SE" sz="1200" b="0" i="0" kern="1200" baseline="0" err="1">
                <a:solidFill>
                  <a:schemeClr val="tx1"/>
                </a:solidFill>
                <a:effectLst/>
                <a:latin typeface="+mn-lt"/>
                <a:ea typeface="+mn-ea"/>
                <a:cs typeface="+mn-cs"/>
              </a:rPr>
              <a:t>become</a:t>
            </a:r>
            <a:r>
              <a:rPr lang="sv-SE" sz="1200" b="0" i="0" kern="1200" baseline="0">
                <a:solidFill>
                  <a:schemeClr val="tx1"/>
                </a:solidFill>
                <a:effectLst/>
                <a:latin typeface="+mn-lt"/>
                <a:ea typeface="+mn-ea"/>
                <a:cs typeface="+mn-cs"/>
              </a:rPr>
              <a:t> a </a:t>
            </a:r>
            <a:r>
              <a:rPr lang="sv-SE" sz="1200" b="0" i="0" kern="1200" baseline="0" err="1">
                <a:solidFill>
                  <a:schemeClr val="tx1"/>
                </a:solidFill>
                <a:effectLst/>
                <a:latin typeface="+mn-lt"/>
                <a:ea typeface="+mn-ea"/>
                <a:cs typeface="+mn-cs"/>
              </a:rPr>
              <a:t>player</a:t>
            </a:r>
            <a:r>
              <a:rPr lang="sv-SE" sz="1200" b="0" i="0" kern="1200" baseline="0">
                <a:solidFill>
                  <a:schemeClr val="tx1"/>
                </a:solidFill>
                <a:effectLst/>
                <a:latin typeface="+mn-lt"/>
                <a:ea typeface="+mn-ea"/>
                <a:cs typeface="+mn-cs"/>
              </a:rPr>
              <a:t> on the </a:t>
            </a:r>
            <a:r>
              <a:rPr lang="sv-SE" sz="1200" b="0" i="0" kern="1200" baseline="0" err="1">
                <a:solidFill>
                  <a:schemeClr val="tx1"/>
                </a:solidFill>
                <a:effectLst/>
                <a:latin typeface="+mn-lt"/>
                <a:ea typeface="+mn-ea"/>
                <a:cs typeface="+mn-cs"/>
              </a:rPr>
              <a:t>timber</a:t>
            </a:r>
            <a:r>
              <a:rPr lang="sv-SE" sz="1200" b="0" i="0" kern="1200" baseline="0">
                <a:solidFill>
                  <a:schemeClr val="tx1"/>
                </a:solidFill>
                <a:effectLst/>
                <a:latin typeface="+mn-lt"/>
                <a:ea typeface="+mn-ea"/>
                <a:cs typeface="+mn-cs"/>
              </a:rPr>
              <a:t> market.</a:t>
            </a:r>
            <a:endParaRPr lang="sv-SE" sz="1200" b="0" i="0" kern="1200">
              <a:solidFill>
                <a:schemeClr val="tx1"/>
              </a:solidFill>
              <a:effectLst/>
              <a:latin typeface="+mn-lt"/>
              <a:ea typeface="+mn-ea"/>
              <a:cs typeface="+mn-cs"/>
            </a:endParaRPr>
          </a:p>
        </p:txBody>
      </p:sp>
      <p:sp>
        <p:nvSpPr>
          <p:cNvPr id="4" name="Platshållare för bildnummer 3"/>
          <p:cNvSpPr>
            <a:spLocks noGrp="1"/>
          </p:cNvSpPr>
          <p:nvPr>
            <p:ph type="sldNum" sz="quarter" idx="10"/>
          </p:nvPr>
        </p:nvSpPr>
        <p:spPr/>
        <p:txBody>
          <a:bodyPr/>
          <a:lstStyle/>
          <a:p>
            <a:fld id="{85041221-3DC4-4D5B-90D2-8E60D33E5112}" type="slidenum">
              <a:rPr lang="sv-SE" smtClean="0"/>
              <a:t>4</a:t>
            </a:fld>
            <a:endParaRPr lang="sv-SE"/>
          </a:p>
        </p:txBody>
      </p:sp>
    </p:spTree>
    <p:extLst>
      <p:ext uri="{BB962C8B-B14F-4D97-AF65-F5344CB8AC3E}">
        <p14:creationId xmlns:p14="http://schemas.microsoft.com/office/powerpoint/2010/main" val="674953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a:ea typeface="Calibri"/>
                <a:cs typeface="Calibri"/>
              </a:rPr>
              <a:t>Satu</a:t>
            </a:r>
            <a:endParaRPr lang="sv-SE" dirty="0"/>
          </a:p>
        </p:txBody>
      </p:sp>
      <p:sp>
        <p:nvSpPr>
          <p:cNvPr id="4" name="Platshållare för bildnummer 3"/>
          <p:cNvSpPr>
            <a:spLocks noGrp="1"/>
          </p:cNvSpPr>
          <p:nvPr>
            <p:ph type="sldNum" sz="quarter" idx="5"/>
          </p:nvPr>
        </p:nvSpPr>
        <p:spPr/>
        <p:txBody>
          <a:bodyPr/>
          <a:lstStyle/>
          <a:p>
            <a:fld id="{CE0D9C11-9708-4ABB-B594-205C8E970CFF}" type="slidenum">
              <a:rPr lang="sv-SE" smtClean="0"/>
              <a:t>5</a:t>
            </a:fld>
            <a:endParaRPr lang="sv-SE"/>
          </a:p>
        </p:txBody>
      </p:sp>
    </p:spTree>
    <p:extLst>
      <p:ext uri="{BB962C8B-B14F-4D97-AF65-F5344CB8AC3E}">
        <p14:creationId xmlns:p14="http://schemas.microsoft.com/office/powerpoint/2010/main" val="3061349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indent="0">
              <a:lnSpc>
                <a:spcPct val="100000"/>
              </a:lnSpc>
              <a:buFont typeface="Arial" panose="020B0604020202020204" pitchFamily="34" charset="0"/>
              <a:buNone/>
            </a:pPr>
            <a:r>
              <a:rPr lang="sv-SE">
                <a:ea typeface="Calibri"/>
                <a:cs typeface="Calibri"/>
              </a:rPr>
              <a:t>Satu</a:t>
            </a:r>
            <a:endParaRPr lang="sv-SE" sz="1200" dirty="0"/>
          </a:p>
        </p:txBody>
      </p:sp>
      <p:sp>
        <p:nvSpPr>
          <p:cNvPr id="4" name="Platshållare för bildnummer 3"/>
          <p:cNvSpPr>
            <a:spLocks noGrp="1"/>
          </p:cNvSpPr>
          <p:nvPr>
            <p:ph type="sldNum" sz="quarter" idx="5"/>
          </p:nvPr>
        </p:nvSpPr>
        <p:spPr/>
        <p:txBody>
          <a:bodyPr/>
          <a:lstStyle/>
          <a:p>
            <a:fld id="{CE0D9C11-9708-4ABB-B594-205C8E970CFF}" type="slidenum">
              <a:rPr lang="sv-SE" smtClean="0"/>
              <a:t>7</a:t>
            </a:fld>
            <a:endParaRPr lang="sv-SE"/>
          </a:p>
        </p:txBody>
      </p:sp>
    </p:spTree>
    <p:extLst>
      <p:ext uri="{BB962C8B-B14F-4D97-AF65-F5344CB8AC3E}">
        <p14:creationId xmlns:p14="http://schemas.microsoft.com/office/powerpoint/2010/main" val="3111545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sz="2800" b="0" i="0" dirty="0">
                <a:solidFill>
                  <a:srgbClr val="333333"/>
                </a:solidFill>
                <a:effectLst/>
                <a:latin typeface="Roboto" panose="02000000000000000000" pitchFamily="2" charset="0"/>
              </a:rPr>
              <a:t>Our goal is to improve the environment and conditions for animals and plants that depend on watercourses and wetlands in the forest landscape, while we continue to use our natural resources in a sustainable way and preserve important habitats for animals and plants for the future.</a:t>
            </a:r>
            <a:endParaRPr lang="sv-SE" sz="1800" dirty="0">
              <a:solidFill>
                <a:schemeClr val="tx1">
                  <a:lumMod val="75000"/>
                  <a:lumOff val="25000"/>
                </a:schemeClr>
              </a:solidFill>
            </a:endParaRPr>
          </a:p>
        </p:txBody>
      </p:sp>
      <p:sp>
        <p:nvSpPr>
          <p:cNvPr id="4" name="Platshållare för bild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0D9C11-9708-4ABB-B594-205C8E970CFF}"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2813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ea typeface="Calibri"/>
                <a:cs typeface="Calibri"/>
              </a:rPr>
              <a:t>Orange: </a:t>
            </a:r>
            <a:r>
              <a:rPr lang="sv-SE" dirty="0" err="1">
                <a:ea typeface="Calibri"/>
                <a:cs typeface="Calibri"/>
              </a:rPr>
              <a:t>Historical</a:t>
            </a:r>
            <a:r>
              <a:rPr lang="sv-SE" dirty="0">
                <a:ea typeface="Calibri"/>
                <a:cs typeface="Calibri"/>
              </a:rPr>
              <a:t> sites to be </a:t>
            </a:r>
            <a:r>
              <a:rPr lang="sv-SE" dirty="0" err="1">
                <a:ea typeface="Calibri"/>
                <a:cs typeface="Calibri"/>
              </a:rPr>
              <a:t>preserved</a:t>
            </a:r>
            <a:r>
              <a:rPr lang="sv-SE" dirty="0">
                <a:ea typeface="Calibri"/>
                <a:cs typeface="Calibri"/>
              </a:rPr>
              <a:t> (for </a:t>
            </a:r>
            <a:r>
              <a:rPr lang="sv-SE" dirty="0" err="1">
                <a:ea typeface="Calibri"/>
                <a:cs typeface="Calibri"/>
              </a:rPr>
              <a:t>example</a:t>
            </a:r>
            <a:r>
              <a:rPr lang="sv-SE" dirty="0">
                <a:ea typeface="Calibri"/>
                <a:cs typeface="Calibri"/>
              </a:rPr>
              <a:t> </a:t>
            </a:r>
            <a:r>
              <a:rPr lang="sv-SE" dirty="0" err="1">
                <a:ea typeface="Calibri"/>
                <a:cs typeface="Calibri"/>
              </a:rPr>
              <a:t>charcoal</a:t>
            </a:r>
            <a:r>
              <a:rPr lang="sv-SE" dirty="0">
                <a:ea typeface="Calibri"/>
                <a:cs typeface="Calibri"/>
              </a:rPr>
              <a:t> </a:t>
            </a:r>
            <a:r>
              <a:rPr lang="sv-SE" dirty="0" err="1">
                <a:ea typeface="Calibri"/>
                <a:cs typeface="Calibri"/>
              </a:rPr>
              <a:t>production</a:t>
            </a:r>
            <a:r>
              <a:rPr lang="sv-SE" dirty="0">
                <a:ea typeface="Calibri"/>
                <a:cs typeface="Calibri"/>
              </a:rPr>
              <a:t> sites). Areas and </a:t>
            </a:r>
            <a:r>
              <a:rPr lang="sv-SE" dirty="0" err="1">
                <a:ea typeface="Calibri"/>
                <a:cs typeface="Calibri"/>
              </a:rPr>
              <a:t>points</a:t>
            </a:r>
            <a:r>
              <a:rPr lang="sv-SE" dirty="0">
                <a:ea typeface="Calibri"/>
                <a:cs typeface="Calibri"/>
              </a:rPr>
              <a:t> </a:t>
            </a:r>
            <a:r>
              <a:rPr lang="sv-SE" dirty="0" err="1">
                <a:ea typeface="Calibri"/>
                <a:cs typeface="Calibri"/>
              </a:rPr>
              <a:t>depending</a:t>
            </a:r>
            <a:r>
              <a:rPr lang="sv-SE" dirty="0">
                <a:ea typeface="Calibri"/>
                <a:cs typeface="Calibri"/>
              </a:rPr>
              <a:t> on the </a:t>
            </a:r>
            <a:r>
              <a:rPr lang="sv-SE" dirty="0" err="1">
                <a:ea typeface="Calibri"/>
                <a:cs typeface="Calibri"/>
              </a:rPr>
              <a:t>nature</a:t>
            </a:r>
            <a:r>
              <a:rPr lang="sv-SE" dirty="0">
                <a:ea typeface="Calibri"/>
                <a:cs typeface="Calibri"/>
              </a:rPr>
              <a:t> and </a:t>
            </a:r>
            <a:r>
              <a:rPr lang="sv-SE" dirty="0" err="1">
                <a:ea typeface="Calibri"/>
                <a:cs typeface="Calibri"/>
              </a:rPr>
              <a:t>size</a:t>
            </a:r>
            <a:r>
              <a:rPr lang="sv-SE" dirty="0">
                <a:ea typeface="Calibri"/>
                <a:cs typeface="Calibri"/>
              </a:rPr>
              <a:t> </a:t>
            </a:r>
            <a:r>
              <a:rPr lang="sv-SE" dirty="0" err="1">
                <a:ea typeface="Calibri"/>
                <a:cs typeface="Calibri"/>
              </a:rPr>
              <a:t>of</a:t>
            </a:r>
            <a:r>
              <a:rPr lang="sv-SE" dirty="0">
                <a:ea typeface="Calibri"/>
                <a:cs typeface="Calibri"/>
              </a:rPr>
              <a:t> the site.</a:t>
            </a:r>
          </a:p>
          <a:p>
            <a:endParaRPr lang="sv-SE" dirty="0">
              <a:ea typeface="Calibri"/>
              <a:cs typeface="Calibri"/>
            </a:endParaRPr>
          </a:p>
          <a:p>
            <a:r>
              <a:rPr lang="sv-SE" dirty="0" err="1">
                <a:ea typeface="Calibri"/>
                <a:cs typeface="Calibri"/>
              </a:rPr>
              <a:t>Yellow</a:t>
            </a:r>
            <a:r>
              <a:rPr lang="sv-SE" dirty="0">
                <a:ea typeface="Calibri"/>
                <a:cs typeface="Calibri"/>
              </a:rPr>
              <a:t>: </a:t>
            </a:r>
            <a:r>
              <a:rPr lang="sv-SE" dirty="0" err="1">
                <a:ea typeface="Calibri"/>
                <a:cs typeface="Calibri"/>
              </a:rPr>
              <a:t>High</a:t>
            </a:r>
            <a:r>
              <a:rPr lang="sv-SE" dirty="0">
                <a:ea typeface="Calibri"/>
                <a:cs typeface="Calibri"/>
              </a:rPr>
              <a:t> </a:t>
            </a:r>
            <a:r>
              <a:rPr lang="sv-SE" dirty="0" err="1">
                <a:ea typeface="Calibri"/>
                <a:cs typeface="Calibri"/>
              </a:rPr>
              <a:t>nature</a:t>
            </a:r>
            <a:r>
              <a:rPr lang="sv-SE" dirty="0">
                <a:ea typeface="Calibri"/>
                <a:cs typeface="Calibri"/>
              </a:rPr>
              <a:t> </a:t>
            </a:r>
            <a:r>
              <a:rPr lang="sv-SE" dirty="0" err="1">
                <a:ea typeface="Calibri"/>
                <a:cs typeface="Calibri"/>
              </a:rPr>
              <a:t>values</a:t>
            </a:r>
            <a:r>
              <a:rPr lang="sv-SE" dirty="0">
                <a:ea typeface="Calibri"/>
                <a:cs typeface="Calibri"/>
              </a:rPr>
              <a:t>. Set </a:t>
            </a:r>
            <a:r>
              <a:rPr lang="sv-SE" dirty="0" err="1">
                <a:ea typeface="Calibri"/>
                <a:cs typeface="Calibri"/>
              </a:rPr>
              <a:t>aside</a:t>
            </a:r>
            <a:r>
              <a:rPr lang="sv-SE" dirty="0">
                <a:ea typeface="Calibri"/>
                <a:cs typeface="Calibri"/>
              </a:rPr>
              <a:t> area.</a:t>
            </a:r>
          </a:p>
          <a:p>
            <a:endParaRPr lang="sv-SE" dirty="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dirty="0">
                <a:ea typeface="Calibri"/>
                <a:cs typeface="Calibri"/>
              </a:rPr>
              <a:t>Red: </a:t>
            </a:r>
            <a:r>
              <a:rPr lang="sv-SE" dirty="0" err="1">
                <a:ea typeface="Calibri"/>
                <a:cs typeface="Calibri"/>
              </a:rPr>
              <a:t>Key</a:t>
            </a:r>
            <a:r>
              <a:rPr lang="sv-SE" dirty="0">
                <a:ea typeface="Calibri"/>
                <a:cs typeface="Calibri"/>
              </a:rPr>
              <a:t> habitats. No total ban on harvesting </a:t>
            </a:r>
            <a:r>
              <a:rPr lang="sv-SE" dirty="0" err="1">
                <a:ea typeface="Calibri"/>
                <a:cs typeface="Calibri"/>
              </a:rPr>
              <a:t>but</a:t>
            </a:r>
            <a:r>
              <a:rPr lang="sv-SE" dirty="0">
                <a:ea typeface="Calibri"/>
                <a:cs typeface="Calibri"/>
              </a:rPr>
              <a:t> </a:t>
            </a:r>
            <a:r>
              <a:rPr lang="sv-SE" sz="1200" b="0" i="0" kern="1200" dirty="0" err="1">
                <a:solidFill>
                  <a:schemeClr val="tx1"/>
                </a:solidFill>
                <a:effectLst/>
                <a:latin typeface="+mn-lt"/>
                <a:ea typeface="+mn-ea"/>
                <a:cs typeface="+mn-cs"/>
              </a:rPr>
              <a:t>certification</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rules</a:t>
            </a:r>
            <a:r>
              <a:rPr lang="sv-SE" sz="1200" b="0" i="0" kern="1200" dirty="0">
                <a:solidFill>
                  <a:schemeClr val="tx1"/>
                </a:solidFill>
                <a:effectLst/>
                <a:latin typeface="+mn-lt"/>
                <a:ea typeface="+mn-ea"/>
                <a:cs typeface="+mn-cs"/>
              </a:rPr>
              <a:t> (FSC/PEFC) make it </a:t>
            </a:r>
            <a:r>
              <a:rPr lang="sv-SE" sz="1200" b="0" i="0" kern="1200" dirty="0" err="1">
                <a:solidFill>
                  <a:schemeClr val="tx1"/>
                </a:solidFill>
                <a:effectLst/>
                <a:latin typeface="+mn-lt"/>
                <a:ea typeface="+mn-ea"/>
                <a:cs typeface="+mn-cs"/>
              </a:rPr>
              <a:t>difficult</a:t>
            </a:r>
            <a:r>
              <a:rPr lang="sv-SE" sz="1200" b="0" i="0" kern="1200" dirty="0">
                <a:solidFill>
                  <a:schemeClr val="tx1"/>
                </a:solidFill>
                <a:effectLst/>
                <a:latin typeface="+mn-lt"/>
                <a:ea typeface="+mn-ea"/>
                <a:cs typeface="+mn-cs"/>
              </a:rPr>
              <a:t> to </a:t>
            </a:r>
            <a:r>
              <a:rPr lang="sv-SE" sz="1200" b="0" i="0" kern="1200" dirty="0" err="1">
                <a:solidFill>
                  <a:schemeClr val="tx1"/>
                </a:solidFill>
                <a:effectLst/>
                <a:latin typeface="+mn-lt"/>
                <a:ea typeface="+mn-ea"/>
                <a:cs typeface="+mn-cs"/>
              </a:rPr>
              <a:t>sell</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timber</a:t>
            </a:r>
            <a:r>
              <a:rPr lang="sv-SE" sz="1200" b="0" i="0" kern="1200" dirty="0">
                <a:solidFill>
                  <a:schemeClr val="tx1"/>
                </a:solidFill>
                <a:effectLst/>
                <a:latin typeface="+mn-lt"/>
                <a:ea typeface="+mn-ea"/>
                <a:cs typeface="+mn-cs"/>
              </a:rPr>
              <a:t> from </a:t>
            </a:r>
            <a:r>
              <a:rPr lang="sv-SE" sz="1200" b="0" i="0" kern="1200" dirty="0" err="1">
                <a:solidFill>
                  <a:schemeClr val="tx1"/>
                </a:solidFill>
                <a:effectLst/>
                <a:latin typeface="+mn-lt"/>
                <a:ea typeface="+mn-ea"/>
                <a:cs typeface="+mn-cs"/>
              </a:rPr>
              <a:t>these</a:t>
            </a:r>
            <a:r>
              <a:rPr lang="sv-SE" sz="1200" b="0" i="0" kern="1200" dirty="0">
                <a:solidFill>
                  <a:schemeClr val="tx1"/>
                </a:solidFill>
                <a:effectLst/>
                <a:latin typeface="+mn-lt"/>
                <a:ea typeface="+mn-ea"/>
                <a:cs typeface="+mn-cs"/>
              </a:rPr>
              <a:t> areas.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b="0" i="0" kern="1200" dirty="0">
                <a:solidFill>
                  <a:schemeClr val="tx1"/>
                </a:solidFill>
                <a:effectLst/>
                <a:latin typeface="+mn-lt"/>
                <a:ea typeface="+mn-ea"/>
                <a:cs typeface="+mn-cs"/>
              </a:rPr>
              <a:t>Purple: Habitat </a:t>
            </a:r>
            <a:r>
              <a:rPr lang="sv-SE" sz="1200" b="0" i="0" kern="1200" dirty="0" err="1">
                <a:solidFill>
                  <a:schemeClr val="tx1"/>
                </a:solidFill>
                <a:effectLst/>
                <a:latin typeface="+mn-lt"/>
                <a:ea typeface="+mn-ea"/>
                <a:cs typeface="+mn-cs"/>
              </a:rPr>
              <a:t>protection</a:t>
            </a:r>
            <a:r>
              <a:rPr lang="sv-SE" sz="1200" b="0" i="0" kern="1200" dirty="0">
                <a:solidFill>
                  <a:schemeClr val="tx1"/>
                </a:solidFill>
                <a:effectLst/>
                <a:latin typeface="+mn-lt"/>
                <a:ea typeface="+mn-ea"/>
                <a:cs typeface="+mn-cs"/>
              </a:rPr>
              <a:t> under the </a:t>
            </a:r>
            <a:r>
              <a:rPr lang="sv-SE" sz="1200" b="0" i="0" kern="1200" dirty="0" err="1">
                <a:solidFill>
                  <a:schemeClr val="tx1"/>
                </a:solidFill>
                <a:effectLst/>
                <a:latin typeface="+mn-lt"/>
                <a:ea typeface="+mn-ea"/>
                <a:cs typeface="+mn-cs"/>
              </a:rPr>
              <a:t>Environmental</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Code</a:t>
            </a:r>
            <a:r>
              <a:rPr lang="sv-SE" sz="1200" b="0" i="0" kern="1200" dirty="0">
                <a:solidFill>
                  <a:schemeClr val="tx1"/>
                </a:solidFill>
                <a:effectLst/>
                <a:latin typeface="+mn-lt"/>
                <a:ea typeface="+mn-ea"/>
                <a:cs typeface="+mn-cs"/>
              </a:rPr>
              <a:t>, small, </a:t>
            </a:r>
            <a:r>
              <a:rPr lang="sv-SE" sz="1200" b="0" i="0" kern="1200" dirty="0" err="1">
                <a:solidFill>
                  <a:schemeClr val="tx1"/>
                </a:solidFill>
                <a:effectLst/>
                <a:latin typeface="+mn-lt"/>
                <a:ea typeface="+mn-ea"/>
                <a:cs typeface="+mn-cs"/>
              </a:rPr>
              <a:t>valuable</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natural</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environments</a:t>
            </a:r>
            <a:r>
              <a:rPr lang="sv-SE" sz="1200" b="0" i="0" kern="1200" dirty="0">
                <a:solidFill>
                  <a:schemeClr val="tx1"/>
                </a:solidFill>
                <a:effectLst/>
                <a:latin typeface="+mn-lt"/>
                <a:ea typeface="+mn-ea"/>
                <a:cs typeface="+mn-cs"/>
              </a:rPr>
              <a:t> </a:t>
            </a:r>
            <a:r>
              <a:rPr lang="sv-SE" sz="1200" b="0" i="0" kern="1200" dirty="0" err="1">
                <a:solidFill>
                  <a:schemeClr val="tx1"/>
                </a:solidFill>
                <a:effectLst/>
                <a:latin typeface="+mn-lt"/>
                <a:ea typeface="+mn-ea"/>
                <a:cs typeface="+mn-cs"/>
              </a:rPr>
              <a:t>that</a:t>
            </a:r>
            <a:r>
              <a:rPr lang="sv-SE" sz="1200" b="0" i="0" kern="1200" dirty="0">
                <a:solidFill>
                  <a:schemeClr val="tx1"/>
                </a:solidFill>
                <a:effectLst/>
                <a:latin typeface="+mn-lt"/>
                <a:ea typeface="+mn-ea"/>
                <a:cs typeface="+mn-cs"/>
              </a:rPr>
              <a:t> serve as </a:t>
            </a:r>
            <a:r>
              <a:rPr lang="sv-SE" sz="1200" b="0" i="0" kern="1200" dirty="0" err="1">
                <a:solidFill>
                  <a:schemeClr val="tx1"/>
                </a:solidFill>
                <a:effectLst/>
                <a:latin typeface="+mn-lt"/>
                <a:ea typeface="+mn-ea"/>
                <a:cs typeface="+mn-cs"/>
              </a:rPr>
              <a:t>important</a:t>
            </a:r>
            <a:r>
              <a:rPr lang="sv-SE" sz="1200" b="0" i="0" kern="1200" dirty="0">
                <a:solidFill>
                  <a:schemeClr val="tx1"/>
                </a:solidFill>
                <a:effectLst/>
                <a:latin typeface="+mn-lt"/>
                <a:ea typeface="+mn-ea"/>
                <a:cs typeface="+mn-cs"/>
              </a:rPr>
              <a:t> habitats for </a:t>
            </a:r>
            <a:r>
              <a:rPr lang="sv-SE" sz="1200" b="0" i="0" kern="1200" dirty="0" err="1">
                <a:solidFill>
                  <a:schemeClr val="tx1"/>
                </a:solidFill>
                <a:effectLst/>
                <a:latin typeface="+mn-lt"/>
                <a:ea typeface="+mn-ea"/>
                <a:cs typeface="+mn-cs"/>
              </a:rPr>
              <a:t>threatened</a:t>
            </a:r>
            <a:r>
              <a:rPr lang="sv-SE" sz="1200" b="0" i="0" kern="1200" dirty="0">
                <a:solidFill>
                  <a:schemeClr val="tx1"/>
                </a:solidFill>
                <a:effectLst/>
                <a:latin typeface="+mn-lt"/>
                <a:ea typeface="+mn-ea"/>
                <a:cs typeface="+mn-cs"/>
              </a:rPr>
              <a:t> species or </a:t>
            </a:r>
            <a:r>
              <a:rPr lang="sv-SE" sz="1200" b="0" i="0" kern="1200" dirty="0" err="1">
                <a:solidFill>
                  <a:schemeClr val="tx1"/>
                </a:solidFill>
                <a:effectLst/>
                <a:latin typeface="+mn-lt"/>
                <a:ea typeface="+mn-ea"/>
                <a:cs typeface="+mn-cs"/>
              </a:rPr>
              <a:t>contribute</a:t>
            </a:r>
            <a:r>
              <a:rPr lang="sv-SE" sz="1200" b="0" i="0" kern="1200" dirty="0">
                <a:solidFill>
                  <a:schemeClr val="tx1"/>
                </a:solidFill>
                <a:effectLst/>
                <a:latin typeface="+mn-lt"/>
                <a:ea typeface="+mn-ea"/>
                <a:cs typeface="+mn-cs"/>
              </a:rPr>
              <a:t> to </a:t>
            </a:r>
            <a:r>
              <a:rPr lang="sv-SE" sz="1200" b="0" i="0" kern="1200" dirty="0" err="1">
                <a:solidFill>
                  <a:schemeClr val="tx1"/>
                </a:solidFill>
                <a:effectLst/>
                <a:latin typeface="+mn-lt"/>
                <a:ea typeface="+mn-ea"/>
                <a:cs typeface="+mn-cs"/>
              </a:rPr>
              <a:t>biodiversity</a:t>
            </a:r>
            <a:r>
              <a:rPr lang="sv-SE" sz="1200" b="0" i="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sz="1200" b="0" i="0" kern="1200" dirty="0">
              <a:solidFill>
                <a:schemeClr val="tx1"/>
              </a:solidFill>
              <a:effectLst/>
              <a:latin typeface="+mn-lt"/>
              <a:ea typeface="+mn-ea"/>
              <a:cs typeface="+mn-cs"/>
            </a:endParaRPr>
          </a:p>
          <a:p>
            <a:endParaRPr lang="sv-SE" dirty="0"/>
          </a:p>
        </p:txBody>
      </p:sp>
      <p:sp>
        <p:nvSpPr>
          <p:cNvPr id="4" name="Platshållare för bildnummer 3"/>
          <p:cNvSpPr>
            <a:spLocks noGrp="1"/>
          </p:cNvSpPr>
          <p:nvPr>
            <p:ph type="sldNum" sz="quarter" idx="5"/>
          </p:nvPr>
        </p:nvSpPr>
        <p:spPr/>
        <p:txBody>
          <a:bodyPr/>
          <a:lstStyle/>
          <a:p>
            <a:fld id="{CE0D9C11-9708-4ABB-B594-205C8E970CFF}" type="slidenum">
              <a:rPr lang="sv-SE" smtClean="0"/>
              <a:t>9</a:t>
            </a:fld>
            <a:endParaRPr lang="sv-SE"/>
          </a:p>
        </p:txBody>
      </p:sp>
    </p:spTree>
    <p:extLst>
      <p:ext uri="{BB962C8B-B14F-4D97-AF65-F5344CB8AC3E}">
        <p14:creationId xmlns:p14="http://schemas.microsoft.com/office/powerpoint/2010/main" val="4177437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C4052-D280-5339-55D4-5198171D0707}"/>
            </a:ext>
          </a:extLst>
        </p:cNvPr>
        <p:cNvGrpSpPr/>
        <p:nvPr/>
      </p:nvGrpSpPr>
      <p:grpSpPr>
        <a:xfrm>
          <a:off x="0" y="0"/>
          <a:ext cx="0" cy="0"/>
          <a:chOff x="0" y="0"/>
          <a:chExt cx="0" cy="0"/>
        </a:xfrm>
      </p:grpSpPr>
      <p:sp>
        <p:nvSpPr>
          <p:cNvPr id="2" name="Platshållare för bildobjekt 1">
            <a:extLst>
              <a:ext uri="{FF2B5EF4-FFF2-40B4-BE49-F238E27FC236}">
                <a16:creationId xmlns:a16="http://schemas.microsoft.com/office/drawing/2014/main" id="{76F44DC9-7D6B-9CE3-80C8-AD8DBB9170D0}"/>
              </a:ext>
            </a:extLst>
          </p:cNvPr>
          <p:cNvSpPr>
            <a:spLocks noGrp="1" noRot="1" noChangeAspect="1"/>
          </p:cNvSpPr>
          <p:nvPr>
            <p:ph type="sldImg"/>
          </p:nvPr>
        </p:nvSpPr>
        <p:spPr/>
      </p:sp>
      <p:sp>
        <p:nvSpPr>
          <p:cNvPr id="3" name="Platshållare för anteckningar 2">
            <a:extLst>
              <a:ext uri="{FF2B5EF4-FFF2-40B4-BE49-F238E27FC236}">
                <a16:creationId xmlns:a16="http://schemas.microsoft.com/office/drawing/2014/main" id="{B439CF95-991B-761F-A55A-85A8D287FE80}"/>
              </a:ext>
            </a:extLst>
          </p:cNvPr>
          <p:cNvSpPr>
            <a:spLocks noGrp="1"/>
          </p:cNvSpPr>
          <p:nvPr>
            <p:ph type="body" idx="1"/>
          </p:nvPr>
        </p:nvSpPr>
        <p:spPr/>
        <p:txBody>
          <a:bodyPr/>
          <a:lstStyle/>
          <a:p>
            <a:r>
              <a:rPr lang="en-US" dirty="0"/>
              <a:t>Clear-cutting</a:t>
            </a:r>
            <a:r>
              <a:rPr lang="en-US" sz="1200" b="0" i="0" kern="1200" dirty="0">
                <a:solidFill>
                  <a:schemeClr val="tx1"/>
                </a:solidFill>
                <a:effectLst/>
                <a:latin typeface="+mn-lt"/>
                <a:ea typeface="+mn-ea"/>
                <a:cs typeface="+mn-cs"/>
              </a:rPr>
              <a:t> is the predominant forest management system in Sweden. It is combined with various environmental protection measures, ranging from the preservation of entire forest areas to specific actions that promote biodiversity in each management activity – for example, </a:t>
            </a:r>
            <a:r>
              <a:rPr lang="en-US" sz="1200" b="0" i="0" kern="1200" dirty="0" err="1">
                <a:solidFill>
                  <a:schemeClr val="tx1"/>
                </a:solidFill>
                <a:effectLst/>
                <a:latin typeface="+mn-lt"/>
                <a:ea typeface="+mn-ea"/>
                <a:cs typeface="+mn-cs"/>
              </a:rPr>
              <a:t>leav</a:t>
            </a:r>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pPr>
              <a:lnSpc>
                <a:spcPct val="100000"/>
              </a:lnSpc>
              <a:spcBef>
                <a:spcPts val="600"/>
              </a:spcBef>
            </a:pPr>
            <a:r>
              <a:rPr lang="sv-SE" sz="2000" dirty="0"/>
              <a:t>Scots </a:t>
            </a:r>
            <a:r>
              <a:rPr lang="sv-SE" sz="2000" dirty="0" err="1"/>
              <a:t>pine</a:t>
            </a:r>
            <a:r>
              <a:rPr lang="sv-SE" sz="2000" dirty="0"/>
              <a:t> </a:t>
            </a:r>
          </a:p>
          <a:p>
            <a:pPr>
              <a:lnSpc>
                <a:spcPct val="100000"/>
              </a:lnSpc>
              <a:spcBef>
                <a:spcPts val="600"/>
              </a:spcBef>
            </a:pPr>
            <a:r>
              <a:rPr lang="sv-SE" sz="1200" i="1" dirty="0"/>
              <a:t>Pinus </a:t>
            </a:r>
            <a:r>
              <a:rPr lang="sv-SE" sz="1200" i="1" dirty="0" err="1"/>
              <a:t>sylvestris</a:t>
            </a:r>
            <a:endParaRPr lang="sv-SE" sz="1200" i="1" dirty="0"/>
          </a:p>
          <a:p>
            <a:pPr>
              <a:lnSpc>
                <a:spcPct val="100000"/>
              </a:lnSpc>
            </a:pPr>
            <a:endParaRPr lang="sv-SE" sz="2000" dirty="0"/>
          </a:p>
          <a:p>
            <a:pPr>
              <a:lnSpc>
                <a:spcPct val="100000"/>
              </a:lnSpc>
              <a:spcBef>
                <a:spcPts val="600"/>
              </a:spcBef>
            </a:pPr>
            <a:r>
              <a:rPr lang="sv-SE" sz="2000" dirty="0" err="1"/>
              <a:t>Norway</a:t>
            </a:r>
            <a:r>
              <a:rPr lang="sv-SE" sz="2000" dirty="0"/>
              <a:t> </a:t>
            </a:r>
            <a:r>
              <a:rPr lang="sv-SE" sz="2000" dirty="0" err="1"/>
              <a:t>spruce</a:t>
            </a:r>
            <a:r>
              <a:rPr lang="sv-SE" sz="2000" dirty="0"/>
              <a:t> </a:t>
            </a:r>
          </a:p>
          <a:p>
            <a:pPr>
              <a:lnSpc>
                <a:spcPct val="100000"/>
              </a:lnSpc>
              <a:spcBef>
                <a:spcPts val="600"/>
              </a:spcBef>
            </a:pPr>
            <a:r>
              <a:rPr lang="sv-SE" sz="1200" dirty="0" err="1"/>
              <a:t>Picea</a:t>
            </a:r>
            <a:r>
              <a:rPr lang="sv-SE" sz="1200" dirty="0"/>
              <a:t> </a:t>
            </a:r>
            <a:r>
              <a:rPr lang="sv-SE" sz="1200" dirty="0" err="1"/>
              <a:t>abies</a:t>
            </a:r>
            <a:endParaRPr lang="sv-SE" sz="1200" dirty="0"/>
          </a:p>
          <a:p>
            <a:pPr>
              <a:lnSpc>
                <a:spcPct val="100000"/>
              </a:lnSpc>
            </a:pPr>
            <a:endParaRPr lang="sv-SE" sz="2000" dirty="0"/>
          </a:p>
          <a:p>
            <a:pPr>
              <a:lnSpc>
                <a:spcPct val="100000"/>
              </a:lnSpc>
              <a:spcBef>
                <a:spcPts val="600"/>
              </a:spcBef>
            </a:pPr>
            <a:r>
              <a:rPr lang="sv-SE" sz="2000" dirty="0"/>
              <a:t>Birch </a:t>
            </a:r>
          </a:p>
          <a:p>
            <a:pPr>
              <a:lnSpc>
                <a:spcPct val="100000"/>
              </a:lnSpc>
              <a:spcBef>
                <a:spcPts val="600"/>
              </a:spcBef>
            </a:pPr>
            <a:r>
              <a:rPr lang="sv-SE" sz="1200" i="1" dirty="0" err="1"/>
              <a:t>Betula</a:t>
            </a:r>
            <a:r>
              <a:rPr lang="sv-SE" sz="1200" i="1" dirty="0"/>
              <a:t> </a:t>
            </a:r>
            <a:r>
              <a:rPr lang="sv-SE" sz="1200" i="1" dirty="0" err="1"/>
              <a:t>pendula</a:t>
            </a:r>
            <a:r>
              <a:rPr lang="sv-SE" sz="1200" i="1" dirty="0"/>
              <a:t>, </a:t>
            </a:r>
            <a:r>
              <a:rPr lang="sv-SE" sz="1200" i="1" dirty="0" err="1"/>
              <a:t>Betula</a:t>
            </a:r>
            <a:r>
              <a:rPr lang="sv-SE" sz="1200" i="1" dirty="0"/>
              <a:t> </a:t>
            </a:r>
            <a:r>
              <a:rPr lang="sv-SE" sz="1200" i="1" dirty="0" err="1"/>
              <a:t>pubescens</a:t>
            </a:r>
            <a:endParaRPr lang="sv-SE" sz="1200" i="1" dirty="0"/>
          </a:p>
          <a:p>
            <a:r>
              <a:rPr lang="en-US" sz="1200" b="0" i="0" kern="1200" dirty="0" err="1">
                <a:solidFill>
                  <a:schemeClr val="tx1"/>
                </a:solidFill>
                <a:effectLst/>
                <a:latin typeface="+mn-lt"/>
                <a:ea typeface="+mn-ea"/>
                <a:cs typeface="+mn-cs"/>
              </a:rPr>
              <a:t>ing</a:t>
            </a:r>
            <a:r>
              <a:rPr lang="en-US" sz="1200" b="0" i="0" kern="1200" dirty="0">
                <a:solidFill>
                  <a:schemeClr val="tx1"/>
                </a:solidFill>
                <a:effectLst/>
                <a:latin typeface="+mn-lt"/>
                <a:ea typeface="+mn-ea"/>
                <a:cs typeface="+mn-cs"/>
              </a:rPr>
              <a:t> broad-leaved trees and deadwood in place.</a:t>
            </a:r>
            <a:endParaRPr lang="sv-SE" dirty="0"/>
          </a:p>
        </p:txBody>
      </p:sp>
      <p:sp>
        <p:nvSpPr>
          <p:cNvPr id="4" name="Platshållare för bildnummer 3">
            <a:extLst>
              <a:ext uri="{FF2B5EF4-FFF2-40B4-BE49-F238E27FC236}">
                <a16:creationId xmlns:a16="http://schemas.microsoft.com/office/drawing/2014/main" id="{67E79305-9DC4-87D0-6460-2A28D636C9F5}"/>
              </a:ext>
            </a:extLst>
          </p:cNvPr>
          <p:cNvSpPr>
            <a:spLocks noGrp="1"/>
          </p:cNvSpPr>
          <p:nvPr>
            <p:ph type="sldNum" sz="quarter" idx="5"/>
          </p:nvPr>
        </p:nvSpPr>
        <p:spPr/>
        <p:txBody>
          <a:bodyPr/>
          <a:lstStyle/>
          <a:p>
            <a:fld id="{CE0D9C11-9708-4ABB-B594-205C8E970CFF}" type="slidenum">
              <a:rPr lang="sv-SE" smtClean="0"/>
              <a:t>10</a:t>
            </a:fld>
            <a:endParaRPr lang="sv-SE"/>
          </a:p>
        </p:txBody>
      </p:sp>
    </p:spTree>
    <p:extLst>
      <p:ext uri="{BB962C8B-B14F-4D97-AF65-F5344CB8AC3E}">
        <p14:creationId xmlns:p14="http://schemas.microsoft.com/office/powerpoint/2010/main" val="2836067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The foundation of all forest management is to first understand the site conditions and the ecological and social values present in the forest. Based on this knowledge, one can determine which objectives should be prioritized and developed. Once these priorities are established, appropriate management strategies are selected to guide the forest’s development toward the defined goals.” Sometimes the Forestry Act sets boundaries for which forest management method one can use.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tx1"/>
                </a:solidFill>
                <a:effectLst/>
                <a:latin typeface="+mn-lt"/>
                <a:ea typeface="+mn-ea"/>
                <a:cs typeface="+mn-cs"/>
              </a:rPr>
              <a:t>reflecting the country’s pronounced north–south gradients in climate, productivity, and stand dynamics.”</a:t>
            </a:r>
          </a:p>
          <a:p>
            <a:endParaRPr lang="sv-SE" dirty="0"/>
          </a:p>
        </p:txBody>
      </p:sp>
      <p:sp>
        <p:nvSpPr>
          <p:cNvPr id="4" name="Platshållare för bildnummer 3"/>
          <p:cNvSpPr>
            <a:spLocks noGrp="1"/>
          </p:cNvSpPr>
          <p:nvPr>
            <p:ph type="sldNum" sz="quarter" idx="5"/>
          </p:nvPr>
        </p:nvSpPr>
        <p:spPr/>
        <p:txBody>
          <a:bodyPr/>
          <a:lstStyle/>
          <a:p>
            <a:fld id="{CE0D9C11-9708-4ABB-B594-205C8E970CFF}" type="slidenum">
              <a:rPr lang="sv-SE" smtClean="0"/>
              <a:t>11</a:t>
            </a:fld>
            <a:endParaRPr lang="sv-SE"/>
          </a:p>
        </p:txBody>
      </p:sp>
    </p:spTree>
    <p:extLst>
      <p:ext uri="{BB962C8B-B14F-4D97-AF65-F5344CB8AC3E}">
        <p14:creationId xmlns:p14="http://schemas.microsoft.com/office/powerpoint/2010/main" val="1386009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jpe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bild 1">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D83A37-ADA2-4618-B550-DDCEFFCDEFAB}"/>
              </a:ext>
            </a:extLst>
          </p:cNvPr>
          <p:cNvSpPr/>
          <p:nvPr userDrawn="1"/>
        </p:nvSpPr>
        <p:spPr>
          <a:xfrm>
            <a:off x="10066421" y="248653"/>
            <a:ext cx="1636295" cy="9384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a:extLst>
              <a:ext uri="{FF2B5EF4-FFF2-40B4-BE49-F238E27FC236}">
                <a16:creationId xmlns:a16="http://schemas.microsoft.com/office/drawing/2014/main" id="{17240362-982F-4A23-9D2D-285167437EF9}"/>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Bildobjekt 9">
            <a:extLst>
              <a:ext uri="{FF2B5EF4-FFF2-40B4-BE49-F238E27FC236}">
                <a16:creationId xmlns:a16="http://schemas.microsoft.com/office/drawing/2014/main" id="{40940D75-1564-4406-AD03-A7D75B3883B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565189" y="2632841"/>
            <a:ext cx="3061622" cy="1592318"/>
          </a:xfrm>
          <a:prstGeom prst="rect">
            <a:avLst/>
          </a:prstGeom>
        </p:spPr>
      </p:pic>
    </p:spTree>
    <p:extLst>
      <p:ext uri="{BB962C8B-B14F-4D97-AF65-F5344CB8AC3E}">
        <p14:creationId xmlns:p14="http://schemas.microsoft.com/office/powerpoint/2010/main" val="3079871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rtbild 2">
    <p:spTree>
      <p:nvGrpSpPr>
        <p:cNvPr id="1" name=""/>
        <p:cNvGrpSpPr/>
        <p:nvPr/>
      </p:nvGrpSpPr>
      <p:grpSpPr>
        <a:xfrm>
          <a:off x="0" y="0"/>
          <a:ext cx="0" cy="0"/>
          <a:chOff x="0" y="0"/>
          <a:chExt cx="0" cy="0"/>
        </a:xfrm>
      </p:grpSpPr>
      <p:pic>
        <p:nvPicPr>
          <p:cNvPr id="2" name="Bildobjekt 1" descr="En bild som visar mönster, Beige, design, tyg&#10;&#10;Automatiskt genererad beskrivning">
            <a:extLst>
              <a:ext uri="{FF2B5EF4-FFF2-40B4-BE49-F238E27FC236}">
                <a16:creationId xmlns:a16="http://schemas.microsoft.com/office/drawing/2014/main" id="{28CD7572-86C4-9CB6-5A78-1E3228744B9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7" name="Bildobjekt 6" descr="En bild som visar Teckensnitt, Grafik, typografi, grafisk design&#10;&#10;Automatiskt genererad beskrivning">
            <a:extLst>
              <a:ext uri="{FF2B5EF4-FFF2-40B4-BE49-F238E27FC236}">
                <a16:creationId xmlns:a16="http://schemas.microsoft.com/office/drawing/2014/main" id="{2E4645AC-F0FB-30E8-7DA0-B0C7C2D2D98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514193" y="2606747"/>
            <a:ext cx="3163614" cy="1644506"/>
          </a:xfrm>
          <a:prstGeom prst="rect">
            <a:avLst/>
          </a:prstGeom>
        </p:spPr>
      </p:pic>
    </p:spTree>
    <p:extLst>
      <p:ext uri="{BB962C8B-B14F-4D97-AF65-F5344CB8AC3E}">
        <p14:creationId xmlns:p14="http://schemas.microsoft.com/office/powerpoint/2010/main" val="686441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uvudrubrik 1">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51536AB2-2A71-009D-9BA7-D145C7C6B6E5}"/>
              </a:ext>
            </a:extLst>
          </p:cNvPr>
          <p:cNvSpPr/>
          <p:nvPr userDrawn="1"/>
        </p:nvSpPr>
        <p:spPr>
          <a:xfrm>
            <a:off x="0" y="0"/>
            <a:ext cx="12192000" cy="6858000"/>
          </a:xfrm>
          <a:prstGeom prst="rect">
            <a:avLst/>
          </a:prstGeom>
          <a:solidFill>
            <a:srgbClr val="F8EAE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7" name="Bildobjekt 6" descr="En bild som visar Teckensnitt, Grafik, typografi, grafisk design&#10;&#10;Automatiskt genererad beskrivning">
            <a:extLst>
              <a:ext uri="{FF2B5EF4-FFF2-40B4-BE49-F238E27FC236}">
                <a16:creationId xmlns:a16="http://schemas.microsoft.com/office/drawing/2014/main" id="{2E4645AC-F0FB-30E8-7DA0-B0C7C2D2D98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484746" y="5734956"/>
            <a:ext cx="1178126" cy="612412"/>
          </a:xfrm>
          <a:prstGeom prst="rect">
            <a:avLst/>
          </a:prstGeom>
        </p:spPr>
      </p:pic>
      <p:sp>
        <p:nvSpPr>
          <p:cNvPr id="2" name="Rubrik 1">
            <a:extLst>
              <a:ext uri="{FF2B5EF4-FFF2-40B4-BE49-F238E27FC236}">
                <a16:creationId xmlns:a16="http://schemas.microsoft.com/office/drawing/2014/main" id="{FC693D52-4753-6EA1-52F3-0D3C5C50975D}"/>
              </a:ext>
            </a:extLst>
          </p:cNvPr>
          <p:cNvSpPr>
            <a:spLocks noGrp="1"/>
          </p:cNvSpPr>
          <p:nvPr>
            <p:ph type="title" hasCustomPrompt="1"/>
          </p:nvPr>
        </p:nvSpPr>
        <p:spPr>
          <a:xfrm>
            <a:off x="1316074" y="1614115"/>
            <a:ext cx="6492107" cy="1664049"/>
          </a:xfrm>
        </p:spPr>
        <p:txBody>
          <a:bodyPr anchor="b">
            <a:noAutofit/>
          </a:bodyPr>
          <a:lstStyle>
            <a:lvl1pPr algn="l">
              <a:defRPr sz="4800">
                <a:solidFill>
                  <a:schemeClr val="tx1"/>
                </a:solidFill>
              </a:defRPr>
            </a:lvl1pPr>
          </a:lstStyle>
          <a:p>
            <a:r>
              <a:rPr lang="sv-SE"/>
              <a:t>En till två rader</a:t>
            </a:r>
            <a:br>
              <a:rPr lang="sv-SE"/>
            </a:br>
            <a:r>
              <a:rPr lang="sv-SE"/>
              <a:t>rubrik ungefär</a:t>
            </a:r>
          </a:p>
        </p:txBody>
      </p:sp>
      <p:pic>
        <p:nvPicPr>
          <p:cNvPr id="8" name="Bildobjekt 7">
            <a:extLst>
              <a:ext uri="{FF2B5EF4-FFF2-40B4-BE49-F238E27FC236}">
                <a16:creationId xmlns:a16="http://schemas.microsoft.com/office/drawing/2014/main" id="{7400BADA-2ABE-3F7E-09E0-AAE268BC2F1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393129" y="3508873"/>
            <a:ext cx="4387469" cy="85487"/>
          </a:xfrm>
          <a:prstGeom prst="rect">
            <a:avLst/>
          </a:prstGeom>
        </p:spPr>
      </p:pic>
    </p:spTree>
    <p:extLst>
      <p:ext uri="{BB962C8B-B14F-4D97-AF65-F5344CB8AC3E}">
        <p14:creationId xmlns:p14="http://schemas.microsoft.com/office/powerpoint/2010/main" val="4233003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uvudrubrik 2">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51536AB2-2A71-009D-9BA7-D145C7C6B6E5}"/>
              </a:ext>
            </a:extLst>
          </p:cNvPr>
          <p:cNvSpPr/>
          <p:nvPr userDrawn="1"/>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7" name="Bildobjekt 6" descr="En bild som visar Teckensnitt, Grafik, typografi, grafisk design&#10;&#10;Automatiskt genererad beskrivning">
            <a:extLst>
              <a:ext uri="{FF2B5EF4-FFF2-40B4-BE49-F238E27FC236}">
                <a16:creationId xmlns:a16="http://schemas.microsoft.com/office/drawing/2014/main" id="{2E4645AC-F0FB-30E8-7DA0-B0C7C2D2D98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484746" y="5734956"/>
            <a:ext cx="1178126" cy="612412"/>
          </a:xfrm>
          <a:prstGeom prst="rect">
            <a:avLst/>
          </a:prstGeom>
        </p:spPr>
      </p:pic>
      <p:sp>
        <p:nvSpPr>
          <p:cNvPr id="2" name="Rubrik 1">
            <a:extLst>
              <a:ext uri="{FF2B5EF4-FFF2-40B4-BE49-F238E27FC236}">
                <a16:creationId xmlns:a16="http://schemas.microsoft.com/office/drawing/2014/main" id="{FC693D52-4753-6EA1-52F3-0D3C5C50975D}"/>
              </a:ext>
            </a:extLst>
          </p:cNvPr>
          <p:cNvSpPr>
            <a:spLocks noGrp="1"/>
          </p:cNvSpPr>
          <p:nvPr>
            <p:ph type="title" hasCustomPrompt="1"/>
          </p:nvPr>
        </p:nvSpPr>
        <p:spPr>
          <a:xfrm>
            <a:off x="1316074" y="1614115"/>
            <a:ext cx="6492107" cy="1664049"/>
          </a:xfrm>
        </p:spPr>
        <p:txBody>
          <a:bodyPr anchor="b">
            <a:noAutofit/>
          </a:bodyPr>
          <a:lstStyle>
            <a:lvl1pPr algn="l">
              <a:defRPr sz="4800">
                <a:solidFill>
                  <a:schemeClr val="tx1"/>
                </a:solidFill>
              </a:defRPr>
            </a:lvl1pPr>
          </a:lstStyle>
          <a:p>
            <a:r>
              <a:rPr lang="sv-SE"/>
              <a:t>En till två rader</a:t>
            </a:r>
            <a:br>
              <a:rPr lang="sv-SE"/>
            </a:br>
            <a:r>
              <a:rPr lang="sv-SE"/>
              <a:t>rubrik ungefär</a:t>
            </a:r>
          </a:p>
        </p:txBody>
      </p:sp>
      <p:pic>
        <p:nvPicPr>
          <p:cNvPr id="8" name="Bildobjekt 7">
            <a:extLst>
              <a:ext uri="{FF2B5EF4-FFF2-40B4-BE49-F238E27FC236}">
                <a16:creationId xmlns:a16="http://schemas.microsoft.com/office/drawing/2014/main" id="{7400BADA-2ABE-3F7E-09E0-AAE268BC2F1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393129" y="3508873"/>
            <a:ext cx="4387469" cy="85487"/>
          </a:xfrm>
          <a:prstGeom prst="rect">
            <a:avLst/>
          </a:prstGeom>
        </p:spPr>
      </p:pic>
    </p:spTree>
    <p:extLst>
      <p:ext uri="{BB962C8B-B14F-4D97-AF65-F5344CB8AC3E}">
        <p14:creationId xmlns:p14="http://schemas.microsoft.com/office/powerpoint/2010/main" val="1516534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uvudrubrik 3">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2011F933-C5EE-D671-B53D-780E70DD50B5}"/>
              </a:ext>
            </a:extLst>
          </p:cNvPr>
          <p:cNvSpPr/>
          <p:nvPr userDrawn="1"/>
        </p:nvSpPr>
        <p:spPr>
          <a:xfrm>
            <a:off x="0" y="0"/>
            <a:ext cx="12192000"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5" name="Rubrik 1">
            <a:extLst>
              <a:ext uri="{FF2B5EF4-FFF2-40B4-BE49-F238E27FC236}">
                <a16:creationId xmlns:a16="http://schemas.microsoft.com/office/drawing/2014/main" id="{1BB0B786-AAA7-4BF7-AD5E-E5DCBA805486}"/>
              </a:ext>
            </a:extLst>
          </p:cNvPr>
          <p:cNvSpPr>
            <a:spLocks noGrp="1"/>
          </p:cNvSpPr>
          <p:nvPr>
            <p:ph type="title" hasCustomPrompt="1"/>
          </p:nvPr>
        </p:nvSpPr>
        <p:spPr>
          <a:xfrm>
            <a:off x="1500414" y="2357016"/>
            <a:ext cx="9191171" cy="974376"/>
          </a:xfrm>
        </p:spPr>
        <p:txBody>
          <a:bodyPr anchor="b">
            <a:noAutofit/>
          </a:bodyPr>
          <a:lstStyle>
            <a:lvl1pPr algn="ctr">
              <a:defRPr sz="4800">
                <a:solidFill>
                  <a:schemeClr val="tx1"/>
                </a:solidFill>
              </a:defRPr>
            </a:lvl1pPr>
          </a:lstStyle>
          <a:p>
            <a:r>
              <a:rPr lang="sv-SE"/>
              <a:t>En till två rader</a:t>
            </a:r>
            <a:br>
              <a:rPr lang="sv-SE"/>
            </a:br>
            <a:r>
              <a:rPr lang="sv-SE"/>
              <a:t>rubrik ungefär</a:t>
            </a:r>
          </a:p>
        </p:txBody>
      </p:sp>
      <p:pic>
        <p:nvPicPr>
          <p:cNvPr id="3" name="Bildobjekt 2">
            <a:extLst>
              <a:ext uri="{FF2B5EF4-FFF2-40B4-BE49-F238E27FC236}">
                <a16:creationId xmlns:a16="http://schemas.microsoft.com/office/drawing/2014/main" id="{E31A8D2E-CE4D-B840-1CCB-DD24944A1A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902264" y="3530682"/>
            <a:ext cx="4387469" cy="85487"/>
          </a:xfrm>
          <a:prstGeom prst="rect">
            <a:avLst/>
          </a:prstGeom>
        </p:spPr>
      </p:pic>
      <p:pic>
        <p:nvPicPr>
          <p:cNvPr id="4" name="Bildobjekt 3" descr="En bild som visar Teckensnitt, Grafik, typografi, grafisk design&#10;&#10;Automatiskt genererad beskrivning">
            <a:extLst>
              <a:ext uri="{FF2B5EF4-FFF2-40B4-BE49-F238E27FC236}">
                <a16:creationId xmlns:a16="http://schemas.microsoft.com/office/drawing/2014/main" id="{B313AE7A-BABE-C7EC-F108-26691CFBAD0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484746" y="5734956"/>
            <a:ext cx="1178126" cy="612412"/>
          </a:xfrm>
          <a:prstGeom prst="rect">
            <a:avLst/>
          </a:prstGeom>
        </p:spPr>
      </p:pic>
    </p:spTree>
    <p:extLst>
      <p:ext uri="{BB962C8B-B14F-4D97-AF65-F5344CB8AC3E}">
        <p14:creationId xmlns:p14="http://schemas.microsoft.com/office/powerpoint/2010/main" val="1447514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uvudrubrik 4">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2011F933-C5EE-D671-B53D-780E70DD50B5}"/>
              </a:ext>
            </a:extLst>
          </p:cNvPr>
          <p:cNvSpPr/>
          <p:nvPr userDrawn="1"/>
        </p:nvSpPr>
        <p:spPr>
          <a:xfrm>
            <a:off x="0" y="0"/>
            <a:ext cx="12192000" cy="6858000"/>
          </a:xfrm>
          <a:prstGeom prst="rect">
            <a:avLst/>
          </a:prstGeom>
          <a:solidFill>
            <a:srgbClr val="F8EAE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5" name="Rubrik 1">
            <a:extLst>
              <a:ext uri="{FF2B5EF4-FFF2-40B4-BE49-F238E27FC236}">
                <a16:creationId xmlns:a16="http://schemas.microsoft.com/office/drawing/2014/main" id="{1BB0B786-AAA7-4BF7-AD5E-E5DCBA805486}"/>
              </a:ext>
            </a:extLst>
          </p:cNvPr>
          <p:cNvSpPr>
            <a:spLocks noGrp="1"/>
          </p:cNvSpPr>
          <p:nvPr>
            <p:ph type="title" hasCustomPrompt="1"/>
          </p:nvPr>
        </p:nvSpPr>
        <p:spPr>
          <a:xfrm>
            <a:off x="1500414" y="2357016"/>
            <a:ext cx="9191171" cy="974376"/>
          </a:xfrm>
        </p:spPr>
        <p:txBody>
          <a:bodyPr anchor="b">
            <a:noAutofit/>
          </a:bodyPr>
          <a:lstStyle>
            <a:lvl1pPr algn="ctr">
              <a:defRPr sz="4800">
                <a:solidFill>
                  <a:schemeClr val="tx1"/>
                </a:solidFill>
              </a:defRPr>
            </a:lvl1pPr>
          </a:lstStyle>
          <a:p>
            <a:r>
              <a:rPr lang="sv-SE"/>
              <a:t>En till två rader</a:t>
            </a:r>
            <a:br>
              <a:rPr lang="sv-SE"/>
            </a:br>
            <a:r>
              <a:rPr lang="sv-SE"/>
              <a:t>rubrik ungefär</a:t>
            </a:r>
          </a:p>
        </p:txBody>
      </p:sp>
      <p:pic>
        <p:nvPicPr>
          <p:cNvPr id="3" name="Bildobjekt 2">
            <a:extLst>
              <a:ext uri="{FF2B5EF4-FFF2-40B4-BE49-F238E27FC236}">
                <a16:creationId xmlns:a16="http://schemas.microsoft.com/office/drawing/2014/main" id="{E31A8D2E-CE4D-B840-1CCB-DD24944A1A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902264" y="3530682"/>
            <a:ext cx="4387469" cy="85487"/>
          </a:xfrm>
          <a:prstGeom prst="rect">
            <a:avLst/>
          </a:prstGeom>
        </p:spPr>
      </p:pic>
      <p:pic>
        <p:nvPicPr>
          <p:cNvPr id="4" name="Bildobjekt 3" descr="En bild som visar Teckensnitt, Grafik, typografi, grafisk design&#10;&#10;Automatiskt genererad beskrivning">
            <a:extLst>
              <a:ext uri="{FF2B5EF4-FFF2-40B4-BE49-F238E27FC236}">
                <a16:creationId xmlns:a16="http://schemas.microsoft.com/office/drawing/2014/main" id="{B313AE7A-BABE-C7EC-F108-26691CFBAD0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484746" y="5734956"/>
            <a:ext cx="1178126" cy="612412"/>
          </a:xfrm>
          <a:prstGeom prst="rect">
            <a:avLst/>
          </a:prstGeom>
        </p:spPr>
      </p:pic>
    </p:spTree>
    <p:extLst>
      <p:ext uri="{BB962C8B-B14F-4D97-AF65-F5344CB8AC3E}">
        <p14:creationId xmlns:p14="http://schemas.microsoft.com/office/powerpoint/2010/main" val="1916262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ubrik och bi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1C2AC2-F546-71C4-365F-A3D2245657B8}"/>
              </a:ext>
            </a:extLst>
          </p:cNvPr>
          <p:cNvSpPr/>
          <p:nvPr userDrawn="1"/>
        </p:nvSpPr>
        <p:spPr>
          <a:xfrm>
            <a:off x="4605" y="0"/>
            <a:ext cx="12191999" cy="6858000"/>
          </a:xfrm>
          <a:prstGeom prst="rect">
            <a:avLst/>
          </a:prstGeom>
          <a:solidFill>
            <a:schemeClr val="bg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sv-SE"/>
          </a:p>
        </p:txBody>
      </p:sp>
      <p:sp>
        <p:nvSpPr>
          <p:cNvPr id="7" name="Rubrik 1">
            <a:extLst>
              <a:ext uri="{FF2B5EF4-FFF2-40B4-BE49-F238E27FC236}">
                <a16:creationId xmlns:a16="http://schemas.microsoft.com/office/drawing/2014/main" id="{6A0D66F0-B5A0-44B7-B62F-BAB33D5C6B30}"/>
              </a:ext>
            </a:extLst>
          </p:cNvPr>
          <p:cNvSpPr>
            <a:spLocks noGrp="1"/>
          </p:cNvSpPr>
          <p:nvPr>
            <p:ph type="title" hasCustomPrompt="1"/>
          </p:nvPr>
        </p:nvSpPr>
        <p:spPr>
          <a:xfrm>
            <a:off x="5925756" y="2359709"/>
            <a:ext cx="4571547" cy="1160731"/>
          </a:xfrm>
        </p:spPr>
        <p:txBody>
          <a:bodyPr anchor="b">
            <a:noAutofit/>
          </a:bodyPr>
          <a:lstStyle>
            <a:lvl1pPr algn="l">
              <a:defRPr sz="3600">
                <a:solidFill>
                  <a:schemeClr val="tx2"/>
                </a:solidFill>
              </a:defRPr>
            </a:lvl1pPr>
          </a:lstStyle>
          <a:p>
            <a:r>
              <a:rPr lang="sv-SE"/>
              <a:t>En rubrik på </a:t>
            </a:r>
            <a:br>
              <a:rPr lang="sv-SE"/>
            </a:br>
            <a:r>
              <a:rPr lang="sv-SE"/>
              <a:t>en till två rader </a:t>
            </a:r>
          </a:p>
        </p:txBody>
      </p:sp>
      <p:sp>
        <p:nvSpPr>
          <p:cNvPr id="10" name="Platshållare för text 9">
            <a:extLst>
              <a:ext uri="{FF2B5EF4-FFF2-40B4-BE49-F238E27FC236}">
                <a16:creationId xmlns:a16="http://schemas.microsoft.com/office/drawing/2014/main" id="{D5026D64-8729-966B-5349-6EAB153E9D5B}"/>
              </a:ext>
            </a:extLst>
          </p:cNvPr>
          <p:cNvSpPr>
            <a:spLocks noGrp="1"/>
          </p:cNvSpPr>
          <p:nvPr>
            <p:ph type="body" sz="quarter" idx="10" hasCustomPrompt="1"/>
          </p:nvPr>
        </p:nvSpPr>
        <p:spPr>
          <a:xfrm>
            <a:off x="5925802" y="3643953"/>
            <a:ext cx="4571501" cy="1333021"/>
          </a:xfrm>
        </p:spPr>
        <p:txBody>
          <a:bodyPr>
            <a:normAutofit/>
          </a:bodyPr>
          <a:lstStyle>
            <a:lvl1pPr>
              <a:defRPr sz="1800"/>
            </a:lvl1pPr>
          </a:lstStyle>
          <a:p>
            <a:pPr lvl="0"/>
            <a:r>
              <a:rPr lang="sv-SE"/>
              <a:t>Klicka här för att lägga till brödtext med valfritt innehåll </a:t>
            </a:r>
          </a:p>
        </p:txBody>
      </p:sp>
      <p:pic>
        <p:nvPicPr>
          <p:cNvPr id="5" name="Bildobjekt 4">
            <a:extLst>
              <a:ext uri="{FF2B5EF4-FFF2-40B4-BE49-F238E27FC236}">
                <a16:creationId xmlns:a16="http://schemas.microsoft.com/office/drawing/2014/main" id="{21D0A8F6-2846-4D0E-D29B-2D26FE9DABDA}"/>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497824" y="1340168"/>
            <a:ext cx="3878882" cy="4066222"/>
          </a:xfrm>
          <a:prstGeom prst="rect">
            <a:avLst/>
          </a:prstGeom>
        </p:spPr>
      </p:pic>
      <p:sp>
        <p:nvSpPr>
          <p:cNvPr id="6" name="Platshållare för text 9">
            <a:extLst>
              <a:ext uri="{FF2B5EF4-FFF2-40B4-BE49-F238E27FC236}">
                <a16:creationId xmlns:a16="http://schemas.microsoft.com/office/drawing/2014/main" id="{064476CA-FF82-5B5E-7F8D-926CF6462543}"/>
              </a:ext>
            </a:extLst>
          </p:cNvPr>
          <p:cNvSpPr>
            <a:spLocks noGrp="1"/>
          </p:cNvSpPr>
          <p:nvPr>
            <p:ph type="body" sz="quarter" idx="11" hasCustomPrompt="1"/>
          </p:nvPr>
        </p:nvSpPr>
        <p:spPr>
          <a:xfrm>
            <a:off x="5921197" y="2018294"/>
            <a:ext cx="4571501" cy="387027"/>
          </a:xfrm>
        </p:spPr>
        <p:txBody>
          <a:bodyPr>
            <a:normAutofit/>
          </a:bodyPr>
          <a:lstStyle>
            <a:lvl1pPr>
              <a:defRPr sz="1800" u="sng">
                <a:solidFill>
                  <a:schemeClr val="tx2"/>
                </a:solidFill>
              </a:defRPr>
            </a:lvl1pPr>
          </a:lstStyle>
          <a:p>
            <a:pPr lvl="0"/>
            <a:r>
              <a:rPr lang="sv-SE"/>
              <a:t>Extra rubrik</a:t>
            </a:r>
          </a:p>
        </p:txBody>
      </p:sp>
      <p:pic>
        <p:nvPicPr>
          <p:cNvPr id="9" name="Bildobjekt 8" descr="En bild som visar Teckensnitt, Grafik, typografi, grafisk design&#10;&#10;Automatiskt genererad beskrivning">
            <a:extLst>
              <a:ext uri="{FF2B5EF4-FFF2-40B4-BE49-F238E27FC236}">
                <a16:creationId xmlns:a16="http://schemas.microsoft.com/office/drawing/2014/main" id="{307BF216-7CCA-BFDD-43F0-BB4F95F5CD6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492698" y="439387"/>
            <a:ext cx="1178126" cy="612412"/>
          </a:xfrm>
          <a:prstGeom prst="rect">
            <a:avLst/>
          </a:prstGeom>
        </p:spPr>
      </p:pic>
      <p:sp>
        <p:nvSpPr>
          <p:cNvPr id="12" name="Platshållare för bild 11">
            <a:extLst>
              <a:ext uri="{FF2B5EF4-FFF2-40B4-BE49-F238E27FC236}">
                <a16:creationId xmlns:a16="http://schemas.microsoft.com/office/drawing/2014/main" id="{A300B6B1-884C-7EB9-0DC5-5B3FC7BA76FC}"/>
              </a:ext>
            </a:extLst>
          </p:cNvPr>
          <p:cNvSpPr>
            <a:spLocks noGrp="1"/>
          </p:cNvSpPr>
          <p:nvPr>
            <p:ph type="pic" sz="quarter" idx="12"/>
          </p:nvPr>
        </p:nvSpPr>
        <p:spPr>
          <a:xfrm>
            <a:off x="1493219" y="1339215"/>
            <a:ext cx="3878263" cy="4067175"/>
          </a:xfrm>
          <a:noFill/>
        </p:spPr>
        <p:txBody>
          <a:bodyPr/>
          <a:lstStyle>
            <a:lvl1pPr>
              <a:defRPr>
                <a:solidFill>
                  <a:schemeClr val="bg1"/>
                </a:solidFill>
              </a:defRPr>
            </a:lvl1pPr>
          </a:lstStyle>
          <a:p>
            <a:r>
              <a:rPr lang="sv-SE"/>
              <a:t>Klicka på ikonen för att lägga till en bild</a:t>
            </a:r>
          </a:p>
        </p:txBody>
      </p:sp>
    </p:spTree>
    <p:extLst>
      <p:ext uri="{BB962C8B-B14F-4D97-AF65-F5344CB8AC3E}">
        <p14:creationId xmlns:p14="http://schemas.microsoft.com/office/powerpoint/2010/main" val="4290607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idopanel ljus jord">
    <p:bg>
      <p:bgRef idx="1001">
        <a:schemeClr val="bg1"/>
      </p:bgRef>
    </p:bg>
    <p:spTree>
      <p:nvGrpSpPr>
        <p:cNvPr id="1" name=""/>
        <p:cNvGrpSpPr/>
        <p:nvPr/>
      </p:nvGrpSpPr>
      <p:grpSpPr>
        <a:xfrm>
          <a:off x="0" y="0"/>
          <a:ext cx="0" cy="0"/>
          <a:chOff x="0" y="0"/>
          <a:chExt cx="0" cy="0"/>
        </a:xfrm>
      </p:grpSpPr>
      <p:pic>
        <p:nvPicPr>
          <p:cNvPr id="9" name="Bildobjekt 8" descr="En bild som visar mönster, Beige, design, tyg&#10;&#10;Automatiskt genererad beskrivning">
            <a:extLst>
              <a:ext uri="{FF2B5EF4-FFF2-40B4-BE49-F238E27FC236}">
                <a16:creationId xmlns:a16="http://schemas.microsoft.com/office/drawing/2014/main" id="{6C1077DE-CF46-8D83-E1C1-D909124C7B7D}"/>
              </a:ext>
            </a:extLst>
          </p:cNvPr>
          <p:cNvPicPr>
            <a:picLocks noGrp="1" noRot="1" noChangeAspect="1" noMove="1" noResize="1" noEditPoints="1" noAdjustHandles="1" noChangeArrowheads="1" noChangeShapeType="1" noCrop="1"/>
          </p:cNvPicPr>
          <p:nvPr userDrawn="1"/>
        </p:nvPicPr>
        <p:blipFill rotWithShape="1">
          <a:blip r:embed="rId2" cstate="email">
            <a:extLst>
              <a:ext uri="{28A0092B-C50C-407E-A947-70E740481C1C}">
                <a14:useLocalDpi xmlns:a14="http://schemas.microsoft.com/office/drawing/2010/main"/>
              </a:ext>
            </a:extLst>
          </a:blip>
          <a:srcRect t="-1" b="-1"/>
          <a:stretch/>
        </p:blipFill>
        <p:spPr>
          <a:xfrm>
            <a:off x="10241281" y="-10280"/>
            <a:ext cx="1953639" cy="6868280"/>
          </a:xfrm>
          <a:prstGeom prst="rect">
            <a:avLst/>
          </a:prstGeom>
        </p:spPr>
      </p:pic>
      <p:sp>
        <p:nvSpPr>
          <p:cNvPr id="7" name="Platshållare för text 3">
            <a:extLst>
              <a:ext uri="{FF2B5EF4-FFF2-40B4-BE49-F238E27FC236}">
                <a16:creationId xmlns:a16="http://schemas.microsoft.com/office/drawing/2014/main" id="{E6310A67-DFC9-1BF5-2309-AFF7867BF8E8}"/>
              </a:ext>
            </a:extLst>
          </p:cNvPr>
          <p:cNvSpPr>
            <a:spLocks noGrp="1"/>
          </p:cNvSpPr>
          <p:nvPr>
            <p:ph type="body" sz="half" idx="2"/>
          </p:nvPr>
        </p:nvSpPr>
        <p:spPr>
          <a:xfrm>
            <a:off x="10517807" y="477716"/>
            <a:ext cx="1396873" cy="1004243"/>
          </a:xfrm>
          <a:prstGeom prst="rect">
            <a:avLst/>
          </a:prstGeom>
        </p:spPr>
        <p:txBody>
          <a:bodyPr/>
          <a:lstStyle>
            <a:lvl1pPr marL="0" indent="0">
              <a:buNone/>
              <a:defRPr sz="1600" b="1">
                <a:solidFill>
                  <a:schemeClr val="tx2"/>
                </a:solidFill>
                <a:latin typeface="+mj-lt"/>
                <a:cs typeface="Poppins Black" panose="00000A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8" name="Platshållare för text 3">
            <a:extLst>
              <a:ext uri="{FF2B5EF4-FFF2-40B4-BE49-F238E27FC236}">
                <a16:creationId xmlns:a16="http://schemas.microsoft.com/office/drawing/2014/main" id="{BADAEB3F-3545-B651-8AEE-37B24212C953}"/>
              </a:ext>
            </a:extLst>
          </p:cNvPr>
          <p:cNvSpPr>
            <a:spLocks noGrp="1"/>
          </p:cNvSpPr>
          <p:nvPr>
            <p:ph type="body" sz="half" idx="10"/>
          </p:nvPr>
        </p:nvSpPr>
        <p:spPr>
          <a:xfrm>
            <a:off x="10517804" y="1969955"/>
            <a:ext cx="1396873" cy="1713301"/>
          </a:xfrm>
          <a:prstGeom prst="rect">
            <a:avLst/>
          </a:prstGeom>
        </p:spPr>
        <p:txBody>
          <a:bodyPr>
            <a:normAutofit/>
          </a:bodyPr>
          <a:lstStyle>
            <a:lvl1pPr marL="0" indent="0">
              <a:buNone/>
              <a:defRPr sz="1400" b="0">
                <a:solidFill>
                  <a:schemeClr val="accent2"/>
                </a:solidFill>
                <a:latin typeface="+mj-lt"/>
                <a:cs typeface="Poppins Black" panose="00000A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10" name="Bildobjekt 9">
            <a:extLst>
              <a:ext uri="{FF2B5EF4-FFF2-40B4-BE49-F238E27FC236}">
                <a16:creationId xmlns:a16="http://schemas.microsoft.com/office/drawing/2014/main" id="{906414E2-F8B9-E731-BA73-EE3B6AD7F855}"/>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0662884" y="5904928"/>
            <a:ext cx="1106715" cy="575592"/>
          </a:xfrm>
          <a:prstGeom prst="rect">
            <a:avLst/>
          </a:prstGeom>
        </p:spPr>
      </p:pic>
      <p:sp>
        <p:nvSpPr>
          <p:cNvPr id="4" name="Rubrik 1">
            <a:extLst>
              <a:ext uri="{FF2B5EF4-FFF2-40B4-BE49-F238E27FC236}">
                <a16:creationId xmlns:a16="http://schemas.microsoft.com/office/drawing/2014/main" id="{C3A13038-8A35-8EF1-2805-2C870F960F6E}"/>
              </a:ext>
            </a:extLst>
          </p:cNvPr>
          <p:cNvSpPr>
            <a:spLocks noGrp="1"/>
          </p:cNvSpPr>
          <p:nvPr>
            <p:ph type="title" hasCustomPrompt="1"/>
          </p:nvPr>
        </p:nvSpPr>
        <p:spPr>
          <a:xfrm>
            <a:off x="709056" y="645042"/>
            <a:ext cx="8139545" cy="669590"/>
          </a:xfrm>
        </p:spPr>
        <p:txBody>
          <a:bodyPr>
            <a:normAutofit/>
          </a:bodyPr>
          <a:lstStyle>
            <a:lvl1pPr>
              <a:defRPr sz="2400"/>
            </a:lvl1pPr>
          </a:lstStyle>
          <a:p>
            <a:r>
              <a:rPr lang="sv-SE"/>
              <a:t>Klicka här för att ändra rubrik</a:t>
            </a:r>
          </a:p>
        </p:txBody>
      </p:sp>
      <p:sp>
        <p:nvSpPr>
          <p:cNvPr id="5" name="Platshållare för innehåll 2">
            <a:extLst>
              <a:ext uri="{FF2B5EF4-FFF2-40B4-BE49-F238E27FC236}">
                <a16:creationId xmlns:a16="http://schemas.microsoft.com/office/drawing/2014/main" id="{25A6B593-F36D-8420-6E20-4A07B480581E}"/>
              </a:ext>
            </a:extLst>
          </p:cNvPr>
          <p:cNvSpPr>
            <a:spLocks noGrp="1"/>
          </p:cNvSpPr>
          <p:nvPr>
            <p:ph idx="1" hasCustomPrompt="1"/>
          </p:nvPr>
        </p:nvSpPr>
        <p:spPr>
          <a:xfrm>
            <a:off x="709056" y="1375682"/>
            <a:ext cx="8139545" cy="4980668"/>
          </a:xfrm>
          <a:prstGeom prst="rect">
            <a:avLst/>
          </a:prstGeom>
          <a:ln>
            <a:noFill/>
          </a:ln>
        </p:spPr>
        <p:txBody>
          <a:bodyPr/>
          <a:lstStyle/>
          <a:p>
            <a:pPr lvl="0"/>
            <a:r>
              <a:rPr lang="sv-SE"/>
              <a:t>Klicka här för att lägga till brödtext med valfritt innehåll </a:t>
            </a:r>
          </a:p>
        </p:txBody>
      </p:sp>
    </p:spTree>
    <p:extLst>
      <p:ext uri="{BB962C8B-B14F-4D97-AF65-F5344CB8AC3E}">
        <p14:creationId xmlns:p14="http://schemas.microsoft.com/office/powerpoint/2010/main" val="219389367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idopanel ljus champagne">
    <p:bg>
      <p:bgRef idx="1001">
        <a:schemeClr val="bg1"/>
      </p:bgRef>
    </p:bg>
    <p:spTree>
      <p:nvGrpSpPr>
        <p:cNvPr id="1" name=""/>
        <p:cNvGrpSpPr/>
        <p:nvPr/>
      </p:nvGrpSpPr>
      <p:grpSpPr>
        <a:xfrm>
          <a:off x="0" y="0"/>
          <a:ext cx="0" cy="0"/>
          <a:chOff x="0" y="0"/>
          <a:chExt cx="0" cy="0"/>
        </a:xfrm>
      </p:grpSpPr>
      <p:pic>
        <p:nvPicPr>
          <p:cNvPr id="5" name="Bildobjekt 4" descr="En bild som visar mönster, presentpapper, Beige, design&#10;&#10;Automatiskt genererad beskrivning">
            <a:extLst>
              <a:ext uri="{FF2B5EF4-FFF2-40B4-BE49-F238E27FC236}">
                <a16:creationId xmlns:a16="http://schemas.microsoft.com/office/drawing/2014/main" id="{4A372532-46CC-F2B3-A3A5-85E41568321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0238360" y="0"/>
            <a:ext cx="1953639" cy="6858000"/>
          </a:xfrm>
          <a:prstGeom prst="rect">
            <a:avLst/>
          </a:prstGeom>
        </p:spPr>
      </p:pic>
      <p:sp>
        <p:nvSpPr>
          <p:cNvPr id="7" name="Platshållare för text 3">
            <a:extLst>
              <a:ext uri="{FF2B5EF4-FFF2-40B4-BE49-F238E27FC236}">
                <a16:creationId xmlns:a16="http://schemas.microsoft.com/office/drawing/2014/main" id="{E6310A67-DFC9-1BF5-2309-AFF7867BF8E8}"/>
              </a:ext>
            </a:extLst>
          </p:cNvPr>
          <p:cNvSpPr>
            <a:spLocks noGrp="1"/>
          </p:cNvSpPr>
          <p:nvPr>
            <p:ph type="body" sz="half" idx="2"/>
          </p:nvPr>
        </p:nvSpPr>
        <p:spPr>
          <a:xfrm>
            <a:off x="10517807" y="477715"/>
            <a:ext cx="1396873" cy="1410291"/>
          </a:xfrm>
          <a:prstGeom prst="rect">
            <a:avLst/>
          </a:prstGeom>
        </p:spPr>
        <p:txBody>
          <a:bodyPr/>
          <a:lstStyle>
            <a:lvl1pPr marL="0" indent="0">
              <a:buNone/>
              <a:defRPr sz="1600" b="1">
                <a:solidFill>
                  <a:schemeClr val="tx2"/>
                </a:solidFill>
                <a:latin typeface="+mj-lt"/>
                <a:cs typeface="Poppins Black" panose="00000A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8" name="Platshållare för text 3">
            <a:extLst>
              <a:ext uri="{FF2B5EF4-FFF2-40B4-BE49-F238E27FC236}">
                <a16:creationId xmlns:a16="http://schemas.microsoft.com/office/drawing/2014/main" id="{BADAEB3F-3545-B651-8AEE-37B24212C953}"/>
              </a:ext>
            </a:extLst>
          </p:cNvPr>
          <p:cNvSpPr>
            <a:spLocks noGrp="1"/>
          </p:cNvSpPr>
          <p:nvPr>
            <p:ph type="body" sz="half" idx="10"/>
          </p:nvPr>
        </p:nvSpPr>
        <p:spPr>
          <a:xfrm>
            <a:off x="10517806" y="2013569"/>
            <a:ext cx="1396873" cy="1410291"/>
          </a:xfrm>
          <a:prstGeom prst="rect">
            <a:avLst/>
          </a:prstGeom>
        </p:spPr>
        <p:txBody>
          <a:bodyPr>
            <a:normAutofit/>
          </a:bodyPr>
          <a:lstStyle>
            <a:lvl1pPr marL="0" indent="0">
              <a:buNone/>
              <a:defRPr sz="1400" b="0">
                <a:solidFill>
                  <a:schemeClr val="accent2"/>
                </a:solidFill>
                <a:latin typeface="+mj-lt"/>
                <a:cs typeface="Poppins Black" panose="00000A00000000000000"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10" name="Bildobjekt 9">
            <a:extLst>
              <a:ext uri="{FF2B5EF4-FFF2-40B4-BE49-F238E27FC236}">
                <a16:creationId xmlns:a16="http://schemas.microsoft.com/office/drawing/2014/main" id="{906414E2-F8B9-E731-BA73-EE3B6AD7F85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662884" y="5904928"/>
            <a:ext cx="1106715" cy="575592"/>
          </a:xfrm>
          <a:prstGeom prst="rect">
            <a:avLst/>
          </a:prstGeom>
        </p:spPr>
      </p:pic>
      <p:sp>
        <p:nvSpPr>
          <p:cNvPr id="4" name="Rubrik 1">
            <a:extLst>
              <a:ext uri="{FF2B5EF4-FFF2-40B4-BE49-F238E27FC236}">
                <a16:creationId xmlns:a16="http://schemas.microsoft.com/office/drawing/2014/main" id="{2961429B-FEF0-1C88-BA6A-61865BF044D8}"/>
              </a:ext>
            </a:extLst>
          </p:cNvPr>
          <p:cNvSpPr>
            <a:spLocks noGrp="1"/>
          </p:cNvSpPr>
          <p:nvPr>
            <p:ph type="title" hasCustomPrompt="1"/>
          </p:nvPr>
        </p:nvSpPr>
        <p:spPr>
          <a:xfrm>
            <a:off x="709056" y="604710"/>
            <a:ext cx="8139545" cy="669590"/>
          </a:xfrm>
        </p:spPr>
        <p:txBody>
          <a:bodyPr>
            <a:normAutofit/>
          </a:bodyPr>
          <a:lstStyle>
            <a:lvl1pPr>
              <a:defRPr sz="2400"/>
            </a:lvl1pPr>
          </a:lstStyle>
          <a:p>
            <a:r>
              <a:rPr lang="sv-SE"/>
              <a:t>Klicka här för att ändra rubrik</a:t>
            </a:r>
          </a:p>
        </p:txBody>
      </p:sp>
      <p:sp>
        <p:nvSpPr>
          <p:cNvPr id="6" name="Platshållare för innehåll 2">
            <a:extLst>
              <a:ext uri="{FF2B5EF4-FFF2-40B4-BE49-F238E27FC236}">
                <a16:creationId xmlns:a16="http://schemas.microsoft.com/office/drawing/2014/main" id="{3607C8CD-4C35-9BAA-8D45-F051D039549E}"/>
              </a:ext>
            </a:extLst>
          </p:cNvPr>
          <p:cNvSpPr>
            <a:spLocks noGrp="1"/>
          </p:cNvSpPr>
          <p:nvPr>
            <p:ph idx="1" hasCustomPrompt="1"/>
          </p:nvPr>
        </p:nvSpPr>
        <p:spPr>
          <a:xfrm>
            <a:off x="709056" y="1463040"/>
            <a:ext cx="8139545" cy="4893310"/>
          </a:xfrm>
          <a:prstGeom prst="rect">
            <a:avLst/>
          </a:prstGeom>
          <a:ln>
            <a:noFill/>
          </a:ln>
        </p:spPr>
        <p:txBody>
          <a:bodyPr/>
          <a:lstStyle/>
          <a:p>
            <a:pPr lvl="0"/>
            <a:r>
              <a:rPr lang="sv-SE"/>
              <a:t>Klicka här för att lägga till brödtext med valfritt innehåll </a:t>
            </a:r>
          </a:p>
        </p:txBody>
      </p:sp>
    </p:spTree>
    <p:extLst>
      <p:ext uri="{BB962C8B-B14F-4D97-AF65-F5344CB8AC3E}">
        <p14:creationId xmlns:p14="http://schemas.microsoft.com/office/powerpoint/2010/main" val="186053052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jus champagne logga uppe">
    <p:bg>
      <p:bgRef idx="1001">
        <a:schemeClr val="bg2"/>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E201FC3-E228-451F-A07F-56666033302D}"/>
              </a:ext>
            </a:extLst>
          </p:cNvPr>
          <p:cNvSpPr>
            <a:spLocks noGrp="1"/>
          </p:cNvSpPr>
          <p:nvPr>
            <p:ph type="title" hasCustomPrompt="1"/>
          </p:nvPr>
        </p:nvSpPr>
        <p:spPr>
          <a:xfrm>
            <a:off x="709056" y="605156"/>
            <a:ext cx="8139545" cy="669590"/>
          </a:xfrm>
        </p:spPr>
        <p:txBody>
          <a:bodyPr>
            <a:normAutofit/>
          </a:bodyPr>
          <a:lstStyle>
            <a:lvl1pPr>
              <a:defRPr sz="2400"/>
            </a:lvl1pPr>
          </a:lstStyle>
          <a:p>
            <a:r>
              <a:rPr lang="sv-SE"/>
              <a:t>Klicka här för att ändra rubrik</a:t>
            </a:r>
          </a:p>
        </p:txBody>
      </p:sp>
      <p:sp>
        <p:nvSpPr>
          <p:cNvPr id="3" name="Platshållare för innehåll 2">
            <a:extLst>
              <a:ext uri="{FF2B5EF4-FFF2-40B4-BE49-F238E27FC236}">
                <a16:creationId xmlns:a16="http://schemas.microsoft.com/office/drawing/2014/main" id="{D4096A1D-50B4-4F3A-8862-EFDDCC806E01}"/>
              </a:ext>
            </a:extLst>
          </p:cNvPr>
          <p:cNvSpPr>
            <a:spLocks noGrp="1"/>
          </p:cNvSpPr>
          <p:nvPr>
            <p:ph idx="1" hasCustomPrompt="1"/>
          </p:nvPr>
        </p:nvSpPr>
        <p:spPr>
          <a:xfrm>
            <a:off x="709056" y="1440180"/>
            <a:ext cx="9202387" cy="4916170"/>
          </a:xfrm>
          <a:prstGeom prst="rect">
            <a:avLst/>
          </a:prstGeom>
          <a:ln>
            <a:noFill/>
          </a:ln>
        </p:spPr>
        <p:txBody>
          <a:bodyPr/>
          <a:lstStyle/>
          <a:p>
            <a:pPr lvl="0"/>
            <a:r>
              <a:rPr lang="sv-SE"/>
              <a:t>Klicka här för att lägga till brödtext med valfritt innehåll </a:t>
            </a:r>
          </a:p>
        </p:txBody>
      </p:sp>
      <p:pic>
        <p:nvPicPr>
          <p:cNvPr id="4" name="Bildobjekt 3">
            <a:extLst>
              <a:ext uri="{FF2B5EF4-FFF2-40B4-BE49-F238E27FC236}">
                <a16:creationId xmlns:a16="http://schemas.microsoft.com/office/drawing/2014/main" id="{8D4F14CD-6BFD-4A32-92B8-4316A30935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81360" y="364359"/>
            <a:ext cx="1106715" cy="575592"/>
          </a:xfrm>
          <a:prstGeom prst="rect">
            <a:avLst/>
          </a:prstGeom>
        </p:spPr>
      </p:pic>
    </p:spTree>
    <p:extLst>
      <p:ext uri="{BB962C8B-B14F-4D97-AF65-F5344CB8AC3E}">
        <p14:creationId xmlns:p14="http://schemas.microsoft.com/office/powerpoint/2010/main" val="2038195077"/>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elsida ljus jord">
    <p:bg>
      <p:bgPr>
        <a:solidFill>
          <a:schemeClr val="accent6">
            <a:alpha val="70000"/>
          </a:schemeClr>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E201FC3-E228-451F-A07F-56666033302D}"/>
              </a:ext>
            </a:extLst>
          </p:cNvPr>
          <p:cNvSpPr>
            <a:spLocks noGrp="1"/>
          </p:cNvSpPr>
          <p:nvPr>
            <p:ph type="title" hasCustomPrompt="1"/>
          </p:nvPr>
        </p:nvSpPr>
        <p:spPr>
          <a:xfrm>
            <a:off x="709056" y="605156"/>
            <a:ext cx="8139545" cy="669590"/>
          </a:xfrm>
        </p:spPr>
        <p:txBody>
          <a:bodyPr>
            <a:normAutofit/>
          </a:bodyPr>
          <a:lstStyle>
            <a:lvl1pPr>
              <a:defRPr sz="2400"/>
            </a:lvl1pPr>
          </a:lstStyle>
          <a:p>
            <a:r>
              <a:rPr lang="sv-SE"/>
              <a:t>Klicka här för att ändra rubrik</a:t>
            </a:r>
          </a:p>
        </p:txBody>
      </p:sp>
      <p:sp>
        <p:nvSpPr>
          <p:cNvPr id="3" name="Platshållare för innehåll 2">
            <a:extLst>
              <a:ext uri="{FF2B5EF4-FFF2-40B4-BE49-F238E27FC236}">
                <a16:creationId xmlns:a16="http://schemas.microsoft.com/office/drawing/2014/main" id="{D4096A1D-50B4-4F3A-8862-EFDDCC806E01}"/>
              </a:ext>
            </a:extLst>
          </p:cNvPr>
          <p:cNvSpPr>
            <a:spLocks noGrp="1"/>
          </p:cNvSpPr>
          <p:nvPr>
            <p:ph idx="1" hasCustomPrompt="1"/>
          </p:nvPr>
        </p:nvSpPr>
        <p:spPr>
          <a:xfrm>
            <a:off x="709056" y="1463040"/>
            <a:ext cx="9202387" cy="4893310"/>
          </a:xfrm>
          <a:prstGeom prst="rect">
            <a:avLst/>
          </a:prstGeom>
          <a:ln>
            <a:noFill/>
          </a:ln>
        </p:spPr>
        <p:txBody>
          <a:bodyPr/>
          <a:lstStyle/>
          <a:p>
            <a:pPr lvl="0"/>
            <a:r>
              <a:rPr lang="sv-SE"/>
              <a:t>Klicka här för att lägga till brödtext med valfritt innehåll </a:t>
            </a:r>
          </a:p>
        </p:txBody>
      </p:sp>
      <p:pic>
        <p:nvPicPr>
          <p:cNvPr id="6" name="Bildobjekt 5">
            <a:extLst>
              <a:ext uri="{FF2B5EF4-FFF2-40B4-BE49-F238E27FC236}">
                <a16:creationId xmlns:a16="http://schemas.microsoft.com/office/drawing/2014/main" id="{F4398E16-BBAD-A407-23F2-72F29210912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81360" y="364359"/>
            <a:ext cx="1106715" cy="575592"/>
          </a:xfrm>
          <a:prstGeom prst="rect">
            <a:avLst/>
          </a:prstGeom>
        </p:spPr>
      </p:pic>
    </p:spTree>
    <p:extLst>
      <p:ext uri="{BB962C8B-B14F-4D97-AF65-F5344CB8AC3E}">
        <p14:creationId xmlns:p14="http://schemas.microsoft.com/office/powerpoint/2010/main" val="2249407321"/>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elsida vit">
    <p:bg>
      <p:bgRef idx="1001">
        <a:schemeClr val="bg1"/>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E201FC3-E228-451F-A07F-56666033302D}"/>
              </a:ext>
            </a:extLst>
          </p:cNvPr>
          <p:cNvSpPr>
            <a:spLocks noGrp="1"/>
          </p:cNvSpPr>
          <p:nvPr>
            <p:ph type="title" hasCustomPrompt="1"/>
          </p:nvPr>
        </p:nvSpPr>
        <p:spPr>
          <a:xfrm>
            <a:off x="709056" y="605156"/>
            <a:ext cx="8139545" cy="669590"/>
          </a:xfrm>
        </p:spPr>
        <p:txBody>
          <a:bodyPr>
            <a:normAutofit/>
          </a:bodyPr>
          <a:lstStyle>
            <a:lvl1pPr>
              <a:defRPr sz="2400"/>
            </a:lvl1pPr>
          </a:lstStyle>
          <a:p>
            <a:r>
              <a:rPr lang="sv-SE"/>
              <a:t>Klicka här för att ändra rubrik</a:t>
            </a:r>
          </a:p>
        </p:txBody>
      </p:sp>
      <p:sp>
        <p:nvSpPr>
          <p:cNvPr id="3" name="Platshållare för innehåll 2">
            <a:extLst>
              <a:ext uri="{FF2B5EF4-FFF2-40B4-BE49-F238E27FC236}">
                <a16:creationId xmlns:a16="http://schemas.microsoft.com/office/drawing/2014/main" id="{D4096A1D-50B4-4F3A-8862-EFDDCC806E01}"/>
              </a:ext>
            </a:extLst>
          </p:cNvPr>
          <p:cNvSpPr>
            <a:spLocks noGrp="1"/>
          </p:cNvSpPr>
          <p:nvPr>
            <p:ph idx="1" hasCustomPrompt="1"/>
          </p:nvPr>
        </p:nvSpPr>
        <p:spPr>
          <a:xfrm>
            <a:off x="709056" y="1440180"/>
            <a:ext cx="9202387" cy="4916170"/>
          </a:xfrm>
          <a:prstGeom prst="rect">
            <a:avLst/>
          </a:prstGeom>
          <a:ln>
            <a:noFill/>
          </a:ln>
        </p:spPr>
        <p:txBody>
          <a:bodyPr/>
          <a:lstStyle/>
          <a:p>
            <a:pPr lvl="0"/>
            <a:r>
              <a:rPr lang="sv-SE"/>
              <a:t>Klicka här för att lägga till brödtext med valfritt innehåll </a:t>
            </a:r>
          </a:p>
        </p:txBody>
      </p:sp>
      <p:pic>
        <p:nvPicPr>
          <p:cNvPr id="4" name="Bildobjekt 3">
            <a:extLst>
              <a:ext uri="{FF2B5EF4-FFF2-40B4-BE49-F238E27FC236}">
                <a16:creationId xmlns:a16="http://schemas.microsoft.com/office/drawing/2014/main" id="{579966DB-38CA-4514-D513-B9E513ACCB4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00677" y="507794"/>
            <a:ext cx="1106715" cy="575592"/>
          </a:xfrm>
          <a:prstGeom prst="rect">
            <a:avLst/>
          </a:prstGeom>
        </p:spPr>
      </p:pic>
    </p:spTree>
    <p:extLst>
      <p:ext uri="{BB962C8B-B14F-4D97-AF65-F5344CB8AC3E}">
        <p14:creationId xmlns:p14="http://schemas.microsoft.com/office/powerpoint/2010/main" val="1155382765"/>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Vit, bara rubrik">
    <p:bg>
      <p:bgRef idx="1001">
        <a:schemeClr val="bg1"/>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E201FC3-E228-451F-A07F-56666033302D}"/>
              </a:ext>
            </a:extLst>
          </p:cNvPr>
          <p:cNvSpPr>
            <a:spLocks noGrp="1"/>
          </p:cNvSpPr>
          <p:nvPr>
            <p:ph type="title" hasCustomPrompt="1"/>
          </p:nvPr>
        </p:nvSpPr>
        <p:spPr>
          <a:xfrm>
            <a:off x="709056" y="605156"/>
            <a:ext cx="8139545" cy="669590"/>
          </a:xfrm>
        </p:spPr>
        <p:txBody>
          <a:bodyPr>
            <a:normAutofit/>
          </a:bodyPr>
          <a:lstStyle>
            <a:lvl1pPr>
              <a:defRPr sz="2400"/>
            </a:lvl1pPr>
          </a:lstStyle>
          <a:p>
            <a:r>
              <a:rPr lang="sv-SE"/>
              <a:t>Klicka här för att ändra rubrik</a:t>
            </a:r>
          </a:p>
        </p:txBody>
      </p:sp>
      <p:pic>
        <p:nvPicPr>
          <p:cNvPr id="5" name="Bildobjekt 4">
            <a:extLst>
              <a:ext uri="{FF2B5EF4-FFF2-40B4-BE49-F238E27FC236}">
                <a16:creationId xmlns:a16="http://schemas.microsoft.com/office/drawing/2014/main" id="{7C2D1DAF-6D73-6CA3-30A4-FBD268F9B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00677" y="507794"/>
            <a:ext cx="1106715" cy="575592"/>
          </a:xfrm>
          <a:prstGeom prst="rect">
            <a:avLst/>
          </a:prstGeom>
        </p:spPr>
      </p:pic>
    </p:spTree>
    <p:extLst>
      <p:ext uri="{BB962C8B-B14F-4D97-AF65-F5344CB8AC3E}">
        <p14:creationId xmlns:p14="http://schemas.microsoft.com/office/powerpoint/2010/main" val="786807292"/>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Helsida vit logga nedtill">
    <p:bg>
      <p:bgRef idx="1001">
        <a:schemeClr val="bg1"/>
      </p:bgRef>
    </p:bg>
    <p:spTree>
      <p:nvGrpSpPr>
        <p:cNvPr id="1" name=""/>
        <p:cNvGrpSpPr/>
        <p:nvPr/>
      </p:nvGrpSpPr>
      <p:grpSpPr>
        <a:xfrm>
          <a:off x="0" y="0"/>
          <a:ext cx="0" cy="0"/>
          <a:chOff x="0" y="0"/>
          <a:chExt cx="0" cy="0"/>
        </a:xfrm>
      </p:grpSpPr>
      <p:pic>
        <p:nvPicPr>
          <p:cNvPr id="10" name="Bildobjekt 9">
            <a:extLst>
              <a:ext uri="{FF2B5EF4-FFF2-40B4-BE49-F238E27FC236}">
                <a16:creationId xmlns:a16="http://schemas.microsoft.com/office/drawing/2014/main" id="{906414E2-F8B9-E731-BA73-EE3B6AD7F8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62884" y="5904928"/>
            <a:ext cx="1106715" cy="575592"/>
          </a:xfrm>
          <a:prstGeom prst="rect">
            <a:avLst/>
          </a:prstGeom>
        </p:spPr>
      </p:pic>
      <p:sp>
        <p:nvSpPr>
          <p:cNvPr id="4" name="Rubrik 1">
            <a:extLst>
              <a:ext uri="{FF2B5EF4-FFF2-40B4-BE49-F238E27FC236}">
                <a16:creationId xmlns:a16="http://schemas.microsoft.com/office/drawing/2014/main" id="{2961429B-FEF0-1C88-BA6A-61865BF044D8}"/>
              </a:ext>
            </a:extLst>
          </p:cNvPr>
          <p:cNvSpPr>
            <a:spLocks noGrp="1"/>
          </p:cNvSpPr>
          <p:nvPr>
            <p:ph type="title" hasCustomPrompt="1"/>
          </p:nvPr>
        </p:nvSpPr>
        <p:spPr>
          <a:xfrm>
            <a:off x="709056" y="604710"/>
            <a:ext cx="8139545" cy="669590"/>
          </a:xfrm>
        </p:spPr>
        <p:txBody>
          <a:bodyPr>
            <a:normAutofit/>
          </a:bodyPr>
          <a:lstStyle>
            <a:lvl1pPr>
              <a:defRPr sz="2400"/>
            </a:lvl1pPr>
          </a:lstStyle>
          <a:p>
            <a:r>
              <a:rPr lang="sv-SE"/>
              <a:t>Klicka här för att ändra rubrik</a:t>
            </a:r>
          </a:p>
        </p:txBody>
      </p:sp>
      <p:sp>
        <p:nvSpPr>
          <p:cNvPr id="6" name="Platshållare för innehåll 2">
            <a:extLst>
              <a:ext uri="{FF2B5EF4-FFF2-40B4-BE49-F238E27FC236}">
                <a16:creationId xmlns:a16="http://schemas.microsoft.com/office/drawing/2014/main" id="{3607C8CD-4C35-9BAA-8D45-F051D039549E}"/>
              </a:ext>
            </a:extLst>
          </p:cNvPr>
          <p:cNvSpPr>
            <a:spLocks noGrp="1"/>
          </p:cNvSpPr>
          <p:nvPr>
            <p:ph idx="1" hasCustomPrompt="1"/>
          </p:nvPr>
        </p:nvSpPr>
        <p:spPr>
          <a:xfrm>
            <a:off x="709056" y="1463040"/>
            <a:ext cx="8139545" cy="4893310"/>
          </a:xfrm>
          <a:prstGeom prst="rect">
            <a:avLst/>
          </a:prstGeom>
          <a:ln>
            <a:noFill/>
          </a:ln>
        </p:spPr>
        <p:txBody>
          <a:bodyPr/>
          <a:lstStyle/>
          <a:p>
            <a:pPr lvl="0"/>
            <a:r>
              <a:rPr lang="sv-SE"/>
              <a:t>Klicka här för att lägga till brödtext med valfritt innehåll </a:t>
            </a:r>
          </a:p>
        </p:txBody>
      </p:sp>
    </p:spTree>
    <p:extLst>
      <p:ext uri="{BB962C8B-B14F-4D97-AF65-F5344CB8AC3E}">
        <p14:creationId xmlns:p14="http://schemas.microsoft.com/office/powerpoint/2010/main" val="3056074549"/>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Vit, bara logga">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D34C46C9-03D6-235B-0CAB-6D5A02B4C86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600677" y="507794"/>
            <a:ext cx="1106715" cy="575592"/>
          </a:xfrm>
          <a:prstGeom prst="rect">
            <a:avLst/>
          </a:prstGeom>
        </p:spPr>
      </p:pic>
    </p:spTree>
    <p:extLst>
      <p:ext uri="{BB962C8B-B14F-4D97-AF65-F5344CB8AC3E}">
        <p14:creationId xmlns:p14="http://schemas.microsoft.com/office/powerpoint/2010/main" val="3093510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lad, text + bild 1">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628249" y="1084990"/>
            <a:ext cx="3074486" cy="1868911"/>
          </a:xfrm>
        </p:spPr>
        <p:txBody>
          <a:bodyPr anchor="b">
            <a:normAutofit/>
          </a:bodyPr>
          <a:lstStyle>
            <a:lvl1pPr>
              <a:defRPr sz="2400">
                <a:solidFill>
                  <a:schemeClr val="tx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hasCustomPrompt="1"/>
          </p:nvPr>
        </p:nvSpPr>
        <p:spPr>
          <a:xfrm>
            <a:off x="628249" y="3082239"/>
            <a:ext cx="3074486"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lägga till brödtext med valfritt innehåll </a:t>
            </a:r>
          </a:p>
        </p:txBody>
      </p:sp>
      <p:pic>
        <p:nvPicPr>
          <p:cNvPr id="3" name="Bildobjekt 2">
            <a:extLst>
              <a:ext uri="{FF2B5EF4-FFF2-40B4-BE49-F238E27FC236}">
                <a16:creationId xmlns:a16="http://schemas.microsoft.com/office/drawing/2014/main" id="{566BAAD9-FBC8-D3BD-3ADC-75EB65B6FF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4006" y="5954723"/>
            <a:ext cx="1106715" cy="575592"/>
          </a:xfrm>
          <a:prstGeom prst="rect">
            <a:avLst/>
          </a:prstGeom>
        </p:spPr>
      </p:pic>
      <p:pic>
        <p:nvPicPr>
          <p:cNvPr id="7" name="Bildobjekt 6" descr="En bild som visar Skogshuggning, utomhus, Stubbe, trä&#10;&#10;AI-genererat innehåll kan vara felaktigt.">
            <a:extLst>
              <a:ext uri="{FF2B5EF4-FFF2-40B4-BE49-F238E27FC236}">
                <a16:creationId xmlns:a16="http://schemas.microsoft.com/office/drawing/2014/main" id="{8B376AB6-16A8-2E7D-4E9D-7DB2E927F9DF}"/>
              </a:ext>
            </a:extLst>
          </p:cNvPr>
          <p:cNvPicPr>
            <a:picLocks noChangeAspect="1"/>
          </p:cNvPicPr>
          <p:nvPr userDrawn="1"/>
        </p:nvPicPr>
        <p:blipFill>
          <a:blip r:embed="rId3" cstate="email">
            <a:extLst>
              <a:ext uri="{28A0092B-C50C-407E-A947-70E740481C1C}">
                <a14:useLocalDpi xmlns:a14="http://schemas.microsoft.com/office/drawing/2010/main"/>
              </a:ext>
            </a:extLst>
          </a:blip>
          <a:srcRect b="-117"/>
          <a:stretch/>
        </p:blipFill>
        <p:spPr>
          <a:xfrm>
            <a:off x="4580021" y="0"/>
            <a:ext cx="7611978" cy="6866020"/>
          </a:xfrm>
          <a:prstGeom prst="rect">
            <a:avLst/>
          </a:prstGeom>
        </p:spPr>
      </p:pic>
      <p:sp>
        <p:nvSpPr>
          <p:cNvPr id="9" name="Platshållare för bild 8">
            <a:extLst>
              <a:ext uri="{FF2B5EF4-FFF2-40B4-BE49-F238E27FC236}">
                <a16:creationId xmlns:a16="http://schemas.microsoft.com/office/drawing/2014/main" id="{08A7DBFE-CAF2-8F42-0C61-A8C5C71C075F}"/>
              </a:ext>
            </a:extLst>
          </p:cNvPr>
          <p:cNvSpPr>
            <a:spLocks noGrp="1"/>
          </p:cNvSpPr>
          <p:nvPr>
            <p:ph type="pic" sz="quarter" idx="10"/>
          </p:nvPr>
        </p:nvSpPr>
        <p:spPr>
          <a:xfrm>
            <a:off x="4579937" y="0"/>
            <a:ext cx="7612062" cy="6858000"/>
          </a:xfrm>
        </p:spPr>
        <p:txBody>
          <a:bodyPr/>
          <a:lstStyle>
            <a:lvl1pPr>
              <a:defRPr>
                <a:solidFill>
                  <a:schemeClr val="bg1"/>
                </a:solidFill>
              </a:defRPr>
            </a:lvl1pPr>
          </a:lstStyle>
          <a:p>
            <a:r>
              <a:rPr lang="sv-SE"/>
              <a:t>Klicka på ikonen för att lägga till en bild</a:t>
            </a:r>
          </a:p>
        </p:txBody>
      </p:sp>
    </p:spTree>
    <p:extLst>
      <p:ext uri="{BB962C8B-B14F-4D97-AF65-F5344CB8AC3E}">
        <p14:creationId xmlns:p14="http://schemas.microsoft.com/office/powerpoint/2010/main" val="29055556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lad, text + bild 2">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solidFill>
            <a:srgbClr val="F8E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628249" y="1084990"/>
            <a:ext cx="3074486" cy="1868911"/>
          </a:xfrm>
        </p:spPr>
        <p:txBody>
          <a:bodyPr anchor="b">
            <a:normAutofit/>
          </a:bodyPr>
          <a:lstStyle>
            <a:lvl1pPr>
              <a:defRPr sz="2400">
                <a:solidFill>
                  <a:schemeClr val="tx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hasCustomPrompt="1"/>
          </p:nvPr>
        </p:nvSpPr>
        <p:spPr>
          <a:xfrm>
            <a:off x="628249" y="3082239"/>
            <a:ext cx="3074486"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lägga till brödtext med valfritt innehåll </a:t>
            </a:r>
          </a:p>
        </p:txBody>
      </p:sp>
      <p:pic>
        <p:nvPicPr>
          <p:cNvPr id="3" name="Bildobjekt 2">
            <a:extLst>
              <a:ext uri="{FF2B5EF4-FFF2-40B4-BE49-F238E27FC236}">
                <a16:creationId xmlns:a16="http://schemas.microsoft.com/office/drawing/2014/main" id="{566BAAD9-FBC8-D3BD-3ADC-75EB65B6FF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4006" y="5954723"/>
            <a:ext cx="1106715" cy="575592"/>
          </a:xfrm>
          <a:prstGeom prst="rect">
            <a:avLst/>
          </a:prstGeom>
        </p:spPr>
      </p:pic>
      <p:pic>
        <p:nvPicPr>
          <p:cNvPr id="7" name="Bildobjekt 6" descr="En bild som visar Skogshuggning, utomhus, Stubbe, trä&#10;&#10;AI-genererat innehåll kan vara felaktigt.">
            <a:extLst>
              <a:ext uri="{FF2B5EF4-FFF2-40B4-BE49-F238E27FC236}">
                <a16:creationId xmlns:a16="http://schemas.microsoft.com/office/drawing/2014/main" id="{8B376AB6-16A8-2E7D-4E9D-7DB2E927F9DF}"/>
              </a:ext>
            </a:extLst>
          </p:cNvPr>
          <p:cNvPicPr>
            <a:picLocks noChangeAspect="1"/>
          </p:cNvPicPr>
          <p:nvPr userDrawn="1"/>
        </p:nvPicPr>
        <p:blipFill>
          <a:blip r:embed="rId3" cstate="email">
            <a:extLst>
              <a:ext uri="{28A0092B-C50C-407E-A947-70E740481C1C}">
                <a14:useLocalDpi xmlns:a14="http://schemas.microsoft.com/office/drawing/2010/main"/>
              </a:ext>
            </a:extLst>
          </a:blip>
          <a:srcRect b="-117"/>
          <a:stretch/>
        </p:blipFill>
        <p:spPr>
          <a:xfrm>
            <a:off x="4580021" y="0"/>
            <a:ext cx="7611978" cy="6866020"/>
          </a:xfrm>
          <a:prstGeom prst="rect">
            <a:avLst/>
          </a:prstGeom>
        </p:spPr>
      </p:pic>
      <p:sp>
        <p:nvSpPr>
          <p:cNvPr id="9" name="Platshållare för bild 8">
            <a:extLst>
              <a:ext uri="{FF2B5EF4-FFF2-40B4-BE49-F238E27FC236}">
                <a16:creationId xmlns:a16="http://schemas.microsoft.com/office/drawing/2014/main" id="{08A7DBFE-CAF2-8F42-0C61-A8C5C71C075F}"/>
              </a:ext>
            </a:extLst>
          </p:cNvPr>
          <p:cNvSpPr>
            <a:spLocks noGrp="1"/>
          </p:cNvSpPr>
          <p:nvPr>
            <p:ph type="pic" sz="quarter" idx="10"/>
          </p:nvPr>
        </p:nvSpPr>
        <p:spPr>
          <a:xfrm>
            <a:off x="4579938" y="0"/>
            <a:ext cx="7612062" cy="6858000"/>
          </a:xfrm>
        </p:spPr>
        <p:txBody>
          <a:bodyPr/>
          <a:lstStyle>
            <a:lvl1pPr>
              <a:defRPr>
                <a:solidFill>
                  <a:schemeClr val="bg1"/>
                </a:solidFill>
              </a:defRPr>
            </a:lvl1pPr>
          </a:lstStyle>
          <a:p>
            <a:r>
              <a:rPr lang="sv-SE"/>
              <a:t>Klicka på ikonen för att lägga till en bild</a:t>
            </a:r>
          </a:p>
        </p:txBody>
      </p:sp>
    </p:spTree>
    <p:extLst>
      <p:ext uri="{BB962C8B-B14F-4D97-AF65-F5344CB8AC3E}">
        <p14:creationId xmlns:p14="http://schemas.microsoft.com/office/powerpoint/2010/main" val="6976914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lad ljus jord">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solidFill>
            <a:srgbClr val="F8EA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628249" y="1084990"/>
            <a:ext cx="3074486" cy="1868911"/>
          </a:xfrm>
        </p:spPr>
        <p:txBody>
          <a:bodyPr anchor="b">
            <a:normAutofit/>
          </a:bodyPr>
          <a:lstStyle>
            <a:lvl1pPr>
              <a:defRPr sz="2400">
                <a:solidFill>
                  <a:schemeClr val="tx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p:nvPr>
        </p:nvSpPr>
        <p:spPr>
          <a:xfrm>
            <a:off x="628249" y="3082239"/>
            <a:ext cx="3074486"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10" name="Platshållare för text 3">
            <a:extLst>
              <a:ext uri="{FF2B5EF4-FFF2-40B4-BE49-F238E27FC236}">
                <a16:creationId xmlns:a16="http://schemas.microsoft.com/office/drawing/2014/main" id="{462F30E7-A73D-4B41-8404-FEC642FE301C}"/>
              </a:ext>
            </a:extLst>
          </p:cNvPr>
          <p:cNvSpPr>
            <a:spLocks noGrp="1"/>
          </p:cNvSpPr>
          <p:nvPr>
            <p:ph type="body" sz="half" idx="10"/>
          </p:nvPr>
        </p:nvSpPr>
        <p:spPr>
          <a:xfrm>
            <a:off x="5187197" y="873457"/>
            <a:ext cx="6165014" cy="5322628"/>
          </a:xfrm>
          <a:prstGeom prst="rect">
            <a:avLst/>
          </a:prstGeom>
        </p:spPr>
        <p:txBody>
          <a:bodyPr>
            <a:normAutofit/>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3" name="Bildobjekt 2">
            <a:extLst>
              <a:ext uri="{FF2B5EF4-FFF2-40B4-BE49-F238E27FC236}">
                <a16:creationId xmlns:a16="http://schemas.microsoft.com/office/drawing/2014/main" id="{566BAAD9-FBC8-D3BD-3ADC-75EB65B6FF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4006" y="5954723"/>
            <a:ext cx="1106715" cy="575592"/>
          </a:xfrm>
          <a:prstGeom prst="rect">
            <a:avLst/>
          </a:prstGeom>
        </p:spPr>
      </p:pic>
    </p:spTree>
    <p:extLst>
      <p:ext uri="{BB962C8B-B14F-4D97-AF65-F5344CB8AC3E}">
        <p14:creationId xmlns:p14="http://schemas.microsoft.com/office/powerpoint/2010/main" val="2019886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delad ljus jord">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628249" y="1084990"/>
            <a:ext cx="3074486" cy="1868911"/>
          </a:xfrm>
        </p:spPr>
        <p:txBody>
          <a:bodyPr anchor="b">
            <a:normAutofit/>
          </a:bodyPr>
          <a:lstStyle>
            <a:lvl1pPr>
              <a:defRPr sz="2400">
                <a:solidFill>
                  <a:schemeClr val="tx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hasCustomPrompt="1"/>
          </p:nvPr>
        </p:nvSpPr>
        <p:spPr>
          <a:xfrm>
            <a:off x="628249" y="3082239"/>
            <a:ext cx="3074486"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lägga till brödtext med valfritt innehåll </a:t>
            </a:r>
          </a:p>
        </p:txBody>
      </p:sp>
      <p:sp>
        <p:nvSpPr>
          <p:cNvPr id="10" name="Platshållare för text 3">
            <a:extLst>
              <a:ext uri="{FF2B5EF4-FFF2-40B4-BE49-F238E27FC236}">
                <a16:creationId xmlns:a16="http://schemas.microsoft.com/office/drawing/2014/main" id="{462F30E7-A73D-4B41-8404-FEC642FE301C}"/>
              </a:ext>
            </a:extLst>
          </p:cNvPr>
          <p:cNvSpPr>
            <a:spLocks noGrp="1"/>
          </p:cNvSpPr>
          <p:nvPr>
            <p:ph type="body" sz="half" idx="10"/>
          </p:nvPr>
        </p:nvSpPr>
        <p:spPr>
          <a:xfrm>
            <a:off x="5187197" y="873457"/>
            <a:ext cx="6165014" cy="5322628"/>
          </a:xfrm>
          <a:prstGeom prst="rect">
            <a:avLst/>
          </a:prstGeom>
        </p:spPr>
        <p:txBody>
          <a:bodyPr>
            <a:normAutofit/>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3" name="Bildobjekt 2">
            <a:extLst>
              <a:ext uri="{FF2B5EF4-FFF2-40B4-BE49-F238E27FC236}">
                <a16:creationId xmlns:a16="http://schemas.microsoft.com/office/drawing/2014/main" id="{566BAAD9-FBC8-D3BD-3ADC-75EB65B6FF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4006" y="5954723"/>
            <a:ext cx="1106715" cy="575592"/>
          </a:xfrm>
          <a:prstGeom prst="rect">
            <a:avLst/>
          </a:prstGeom>
        </p:spPr>
      </p:pic>
    </p:spTree>
    <p:extLst>
      <p:ext uri="{BB962C8B-B14F-4D97-AF65-F5344CB8AC3E}">
        <p14:creationId xmlns:p14="http://schemas.microsoft.com/office/powerpoint/2010/main" val="39695118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elad foto ljus champagne">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567FE89B-0227-2AAD-D92E-56BCF15EF2C1}"/>
              </a:ext>
            </a:extLst>
          </p:cNvPr>
          <p:cNvSpPr/>
          <p:nvPr userDrawn="1"/>
        </p:nvSpPr>
        <p:spPr>
          <a:xfrm>
            <a:off x="-11332" y="2922063"/>
            <a:ext cx="4580020" cy="39359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descr="En bild som visar Människoansikte, klädsel, person, leende&#10;&#10;Automatiskt genererad beskrivning">
            <a:extLst>
              <a:ext uri="{FF2B5EF4-FFF2-40B4-BE49-F238E27FC236}">
                <a16:creationId xmlns:a16="http://schemas.microsoft.com/office/drawing/2014/main" id="{FC361E36-4EBC-ACAD-82FC-6D694DF2401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130"/>
          <a:stretch/>
        </p:blipFill>
        <p:spPr>
          <a:xfrm>
            <a:off x="5934" y="0"/>
            <a:ext cx="4572000" cy="2930085"/>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552685" y="3286178"/>
            <a:ext cx="3451987" cy="1063186"/>
          </a:xfrm>
        </p:spPr>
        <p:txBody>
          <a:bodyPr anchor="b">
            <a:noAutofit/>
          </a:bodyPr>
          <a:lstStyle>
            <a:lvl1pPr>
              <a:defRPr sz="24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8" name="Bildobjekt 7">
            <a:extLst>
              <a:ext uri="{FF2B5EF4-FFF2-40B4-BE49-F238E27FC236}">
                <a16:creationId xmlns:a16="http://schemas.microsoft.com/office/drawing/2014/main" id="{7EDB3124-066E-4E2E-ABE0-9E50AB55EB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643174" y="5917283"/>
            <a:ext cx="1106715" cy="575592"/>
          </a:xfrm>
          <a:prstGeom prst="rect">
            <a:avLst/>
          </a:prstGeom>
        </p:spPr>
      </p:pic>
      <p:sp>
        <p:nvSpPr>
          <p:cNvPr id="6" name="Platshållare för text 3">
            <a:extLst>
              <a:ext uri="{FF2B5EF4-FFF2-40B4-BE49-F238E27FC236}">
                <a16:creationId xmlns:a16="http://schemas.microsoft.com/office/drawing/2014/main" id="{A4E72608-9587-4CD6-9496-33CB667A8A0E}"/>
              </a:ext>
            </a:extLst>
          </p:cNvPr>
          <p:cNvSpPr>
            <a:spLocks noGrp="1"/>
          </p:cNvSpPr>
          <p:nvPr>
            <p:ph type="body" sz="half" idx="10"/>
          </p:nvPr>
        </p:nvSpPr>
        <p:spPr>
          <a:xfrm>
            <a:off x="5187197" y="588396"/>
            <a:ext cx="6087753" cy="4977517"/>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14" name="Platshållare för text 3">
            <a:extLst>
              <a:ext uri="{FF2B5EF4-FFF2-40B4-BE49-F238E27FC236}">
                <a16:creationId xmlns:a16="http://schemas.microsoft.com/office/drawing/2014/main" id="{8017B31D-5741-3049-D02D-7DD42AF04454}"/>
              </a:ext>
            </a:extLst>
          </p:cNvPr>
          <p:cNvSpPr>
            <a:spLocks noGrp="1"/>
          </p:cNvSpPr>
          <p:nvPr>
            <p:ph type="body" sz="half" idx="2" hasCustomPrompt="1"/>
          </p:nvPr>
        </p:nvSpPr>
        <p:spPr>
          <a:xfrm>
            <a:off x="552684" y="4452475"/>
            <a:ext cx="3451987"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lägga till brödtext med valfritt innehåll </a:t>
            </a:r>
          </a:p>
        </p:txBody>
      </p:sp>
      <p:pic>
        <p:nvPicPr>
          <p:cNvPr id="15" name="Bildobjekt 14" descr="En bild som visar person, klädsel, utomhus, fotbeklädnader&#10;&#10;Automatiskt genererad beskrivning">
            <a:extLst>
              <a:ext uri="{FF2B5EF4-FFF2-40B4-BE49-F238E27FC236}">
                <a16:creationId xmlns:a16="http://schemas.microsoft.com/office/drawing/2014/main" id="{02A90CEE-EC27-0B9B-9D47-E89C32505592}"/>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11332" y="9953"/>
            <a:ext cx="4580020" cy="2930085"/>
          </a:xfrm>
          <a:prstGeom prst="rect">
            <a:avLst/>
          </a:prstGeom>
        </p:spPr>
      </p:pic>
      <p:sp>
        <p:nvSpPr>
          <p:cNvPr id="13" name="Platshållare för bild 12">
            <a:extLst>
              <a:ext uri="{FF2B5EF4-FFF2-40B4-BE49-F238E27FC236}">
                <a16:creationId xmlns:a16="http://schemas.microsoft.com/office/drawing/2014/main" id="{94D49065-921E-D415-7510-1D215752D1F3}"/>
              </a:ext>
            </a:extLst>
          </p:cNvPr>
          <p:cNvSpPr>
            <a:spLocks noGrp="1"/>
          </p:cNvSpPr>
          <p:nvPr>
            <p:ph type="pic" sz="quarter" idx="12"/>
          </p:nvPr>
        </p:nvSpPr>
        <p:spPr>
          <a:xfrm>
            <a:off x="-11332" y="0"/>
            <a:ext cx="4572001" cy="2935062"/>
          </a:xfrm>
        </p:spPr>
        <p:txBody>
          <a:bodyPr/>
          <a:lstStyle>
            <a:lvl1pPr>
              <a:defRPr>
                <a:solidFill>
                  <a:schemeClr val="bg1"/>
                </a:solidFill>
              </a:defRPr>
            </a:lvl1pPr>
          </a:lstStyle>
          <a:p>
            <a:r>
              <a:rPr lang="sv-SE"/>
              <a:t>Klicka på ikonen för att lägga till en bild</a:t>
            </a:r>
          </a:p>
        </p:txBody>
      </p:sp>
    </p:spTree>
    <p:extLst>
      <p:ext uri="{BB962C8B-B14F-4D97-AF65-F5344CB8AC3E}">
        <p14:creationId xmlns:p14="http://schemas.microsoft.com/office/powerpoint/2010/main" val="20261410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elad foto ljus jord">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567FE89B-0227-2AAD-D92E-56BCF15EF2C1}"/>
              </a:ext>
            </a:extLst>
          </p:cNvPr>
          <p:cNvSpPr/>
          <p:nvPr userDrawn="1"/>
        </p:nvSpPr>
        <p:spPr>
          <a:xfrm>
            <a:off x="-11332" y="2922063"/>
            <a:ext cx="4580020" cy="39359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descr="En bild som visar Människoansikte, klädsel, person, leende&#10;&#10;Automatiskt genererad beskrivning">
            <a:extLst>
              <a:ext uri="{FF2B5EF4-FFF2-40B4-BE49-F238E27FC236}">
                <a16:creationId xmlns:a16="http://schemas.microsoft.com/office/drawing/2014/main" id="{FC361E36-4EBC-ACAD-82FC-6D694DF2401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130"/>
          <a:stretch/>
        </p:blipFill>
        <p:spPr>
          <a:xfrm>
            <a:off x="5934" y="0"/>
            <a:ext cx="4572000" cy="2930085"/>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552685" y="3286178"/>
            <a:ext cx="3451987" cy="1063186"/>
          </a:xfrm>
        </p:spPr>
        <p:txBody>
          <a:bodyPr anchor="b">
            <a:noAutofit/>
          </a:bodyPr>
          <a:lstStyle>
            <a:lvl1pPr>
              <a:defRPr sz="24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8" name="Bildobjekt 7">
            <a:extLst>
              <a:ext uri="{FF2B5EF4-FFF2-40B4-BE49-F238E27FC236}">
                <a16:creationId xmlns:a16="http://schemas.microsoft.com/office/drawing/2014/main" id="{7EDB3124-066E-4E2E-ABE0-9E50AB55EB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643174" y="5917283"/>
            <a:ext cx="1106715" cy="575592"/>
          </a:xfrm>
          <a:prstGeom prst="rect">
            <a:avLst/>
          </a:prstGeom>
        </p:spPr>
      </p:pic>
      <p:sp>
        <p:nvSpPr>
          <p:cNvPr id="6" name="Platshållare för text 3">
            <a:extLst>
              <a:ext uri="{FF2B5EF4-FFF2-40B4-BE49-F238E27FC236}">
                <a16:creationId xmlns:a16="http://schemas.microsoft.com/office/drawing/2014/main" id="{A4E72608-9587-4CD6-9496-33CB667A8A0E}"/>
              </a:ext>
            </a:extLst>
          </p:cNvPr>
          <p:cNvSpPr>
            <a:spLocks noGrp="1"/>
          </p:cNvSpPr>
          <p:nvPr>
            <p:ph type="body" sz="half" idx="10"/>
          </p:nvPr>
        </p:nvSpPr>
        <p:spPr>
          <a:xfrm>
            <a:off x="5187197" y="588396"/>
            <a:ext cx="6087753" cy="4977517"/>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12" name="Bildobjekt 11" descr="En bild som visar Skogshuggning, Stubbe, virke, utomhus&#10;&#10;Automatiskt genererad beskrivning">
            <a:extLst>
              <a:ext uri="{FF2B5EF4-FFF2-40B4-BE49-F238E27FC236}">
                <a16:creationId xmlns:a16="http://schemas.microsoft.com/office/drawing/2014/main" id="{83C96951-1779-479C-FF13-00623291AAB0}"/>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1" y="1"/>
            <a:ext cx="4580020" cy="2930084"/>
          </a:xfrm>
          <a:prstGeom prst="rect">
            <a:avLst/>
          </a:prstGeom>
        </p:spPr>
      </p:pic>
      <p:sp>
        <p:nvSpPr>
          <p:cNvPr id="13" name="Platshållare för bild 12">
            <a:extLst>
              <a:ext uri="{FF2B5EF4-FFF2-40B4-BE49-F238E27FC236}">
                <a16:creationId xmlns:a16="http://schemas.microsoft.com/office/drawing/2014/main" id="{94D49065-921E-D415-7510-1D215752D1F3}"/>
              </a:ext>
            </a:extLst>
          </p:cNvPr>
          <p:cNvSpPr>
            <a:spLocks noGrp="1"/>
          </p:cNvSpPr>
          <p:nvPr>
            <p:ph type="pic" sz="quarter" idx="12"/>
          </p:nvPr>
        </p:nvSpPr>
        <p:spPr>
          <a:xfrm>
            <a:off x="-11113" y="0"/>
            <a:ext cx="4572001" cy="2922588"/>
          </a:xfrm>
        </p:spPr>
        <p:txBody>
          <a:bodyPr/>
          <a:lstStyle>
            <a:lvl1pPr>
              <a:defRPr>
                <a:solidFill>
                  <a:schemeClr val="bg1"/>
                </a:solidFill>
              </a:defRPr>
            </a:lvl1pPr>
          </a:lstStyle>
          <a:p>
            <a:r>
              <a:rPr lang="sv-SE"/>
              <a:t>Klicka på ikonen för att lägga till en bild</a:t>
            </a:r>
          </a:p>
        </p:txBody>
      </p:sp>
      <p:sp>
        <p:nvSpPr>
          <p:cNvPr id="4" name="Platshållare för text 3">
            <a:extLst>
              <a:ext uri="{FF2B5EF4-FFF2-40B4-BE49-F238E27FC236}">
                <a16:creationId xmlns:a16="http://schemas.microsoft.com/office/drawing/2014/main" id="{DA249656-13A6-23DF-4032-57EA22630DD7}"/>
              </a:ext>
            </a:extLst>
          </p:cNvPr>
          <p:cNvSpPr>
            <a:spLocks noGrp="1"/>
          </p:cNvSpPr>
          <p:nvPr>
            <p:ph type="body" sz="half" idx="2" hasCustomPrompt="1"/>
          </p:nvPr>
        </p:nvSpPr>
        <p:spPr>
          <a:xfrm>
            <a:off x="552684" y="4452475"/>
            <a:ext cx="3451987"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lägga till brödtext med valfritt innehåll </a:t>
            </a:r>
          </a:p>
        </p:txBody>
      </p:sp>
    </p:spTree>
    <p:extLst>
      <p:ext uri="{BB962C8B-B14F-4D97-AF65-F5344CB8AC3E}">
        <p14:creationId xmlns:p14="http://schemas.microsoft.com/office/powerpoint/2010/main" val="29625596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delad ljus champagne">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839789" y="1371593"/>
            <a:ext cx="3074486" cy="1868911"/>
          </a:xfrm>
        </p:spPr>
        <p:txBody>
          <a:bodyPr anchor="b"/>
          <a:lstStyle>
            <a:lvl1pPr>
              <a:defRPr sz="3200">
                <a:solidFill>
                  <a:schemeClr val="tx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p:nvPr>
        </p:nvSpPr>
        <p:spPr>
          <a:xfrm>
            <a:off x="839789" y="3368842"/>
            <a:ext cx="3074486" cy="140769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10" name="Platshållare för text 3">
            <a:extLst>
              <a:ext uri="{FF2B5EF4-FFF2-40B4-BE49-F238E27FC236}">
                <a16:creationId xmlns:a16="http://schemas.microsoft.com/office/drawing/2014/main" id="{462F30E7-A73D-4B41-8404-FEC642FE301C}"/>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3" name="Bildobjekt 2">
            <a:extLst>
              <a:ext uri="{FF2B5EF4-FFF2-40B4-BE49-F238E27FC236}">
                <a16:creationId xmlns:a16="http://schemas.microsoft.com/office/drawing/2014/main" id="{566BAAD9-FBC8-D3BD-3ADC-75EB65B6FFA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24006" y="5954723"/>
            <a:ext cx="1106715" cy="575592"/>
          </a:xfrm>
          <a:prstGeom prst="rect">
            <a:avLst/>
          </a:prstGeom>
        </p:spPr>
      </p:pic>
    </p:spTree>
    <p:extLst>
      <p:ext uri="{BB962C8B-B14F-4D97-AF65-F5344CB8AC3E}">
        <p14:creationId xmlns:p14="http://schemas.microsoft.com/office/powerpoint/2010/main" val="8552505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delad foto ljus jord 2">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88C5F269-1F15-AF9C-CF4A-92D7D268863E}"/>
              </a:ext>
            </a:extLst>
          </p:cNvPr>
          <p:cNvSpPr/>
          <p:nvPr userDrawn="1"/>
        </p:nvSpPr>
        <p:spPr>
          <a:xfrm>
            <a:off x="1" y="2930085"/>
            <a:ext cx="4580020" cy="393593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descr="En bild som visar Människoansikte, klädsel, person, leende&#10;&#10;Automatiskt genererad beskrivning">
            <a:extLst>
              <a:ext uri="{FF2B5EF4-FFF2-40B4-BE49-F238E27FC236}">
                <a16:creationId xmlns:a16="http://schemas.microsoft.com/office/drawing/2014/main" id="{FC361E36-4EBC-ACAD-82FC-6D694DF2401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130"/>
          <a:stretch/>
        </p:blipFill>
        <p:spPr>
          <a:xfrm>
            <a:off x="5934" y="0"/>
            <a:ext cx="4572000" cy="2930085"/>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552685" y="3286177"/>
            <a:ext cx="3451987" cy="1491916"/>
          </a:xfrm>
        </p:spPr>
        <p:txBody>
          <a:bodyPr anchor="b">
            <a:noAutofit/>
          </a:bodyPr>
          <a:lstStyle>
            <a:lvl1pPr>
              <a:defRPr sz="32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8" name="Bildobjekt 7">
            <a:extLst>
              <a:ext uri="{FF2B5EF4-FFF2-40B4-BE49-F238E27FC236}">
                <a16:creationId xmlns:a16="http://schemas.microsoft.com/office/drawing/2014/main" id="{7EDB3124-066E-4E2E-ABE0-9E50AB55EB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3" y="5961398"/>
            <a:ext cx="1106715" cy="575592"/>
          </a:xfrm>
          <a:prstGeom prst="rect">
            <a:avLst/>
          </a:prstGeom>
        </p:spPr>
      </p:pic>
      <p:sp>
        <p:nvSpPr>
          <p:cNvPr id="6" name="Platshållare för text 3">
            <a:extLst>
              <a:ext uri="{FF2B5EF4-FFF2-40B4-BE49-F238E27FC236}">
                <a16:creationId xmlns:a16="http://schemas.microsoft.com/office/drawing/2014/main" id="{A4E72608-9587-4CD6-9496-33CB667A8A0E}"/>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accent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4" name="Bildobjekt 3" descr="En bild som visar person, klädsel, utomhus, fotbeklädnader&#10;&#10;Automatiskt genererad beskrivning">
            <a:extLst>
              <a:ext uri="{FF2B5EF4-FFF2-40B4-BE49-F238E27FC236}">
                <a16:creationId xmlns:a16="http://schemas.microsoft.com/office/drawing/2014/main" id="{4A32D18E-BC5B-1F62-C75D-9C50F63C5416}"/>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0" y="0"/>
            <a:ext cx="4580020" cy="2930085"/>
          </a:xfrm>
          <a:prstGeom prst="rect">
            <a:avLst/>
          </a:prstGeom>
        </p:spPr>
      </p:pic>
    </p:spTree>
    <p:extLst>
      <p:ext uri="{BB962C8B-B14F-4D97-AF65-F5344CB8AC3E}">
        <p14:creationId xmlns:p14="http://schemas.microsoft.com/office/powerpoint/2010/main" val="2913042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Halvbild variant 3">
    <p:spTree>
      <p:nvGrpSpPr>
        <p:cNvPr id="1" name=""/>
        <p:cNvGrpSpPr/>
        <p:nvPr/>
      </p:nvGrpSpPr>
      <p:grpSpPr>
        <a:xfrm>
          <a:off x="0" y="0"/>
          <a:ext cx="0" cy="0"/>
          <a:chOff x="0" y="0"/>
          <a:chExt cx="0" cy="0"/>
        </a:xfrm>
      </p:grpSpPr>
      <p:pic>
        <p:nvPicPr>
          <p:cNvPr id="2" name="Bildobjekt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804" y="0"/>
            <a:ext cx="12188391" cy="6858000"/>
          </a:xfrm>
          <a:prstGeom prst="rect">
            <a:avLst/>
          </a:prstGeom>
        </p:spPr>
      </p:pic>
      <p:sp>
        <p:nvSpPr>
          <p:cNvPr id="4" name="Rubrik 1"/>
          <p:cNvSpPr>
            <a:spLocks noGrp="1"/>
          </p:cNvSpPr>
          <p:nvPr>
            <p:ph type="title" hasCustomPrompt="1"/>
          </p:nvPr>
        </p:nvSpPr>
        <p:spPr>
          <a:xfrm>
            <a:off x="838200" y="669927"/>
            <a:ext cx="5007429" cy="1325563"/>
          </a:xfrm>
          <a:prstGeom prst="rect">
            <a:avLst/>
          </a:prstGeom>
        </p:spPr>
        <p:txBody>
          <a:bodyPr/>
          <a:lstStyle>
            <a:lvl1pPr>
              <a:defRPr/>
            </a:lvl1pPr>
          </a:lstStyle>
          <a:p>
            <a:r>
              <a:rPr lang="sv-SE">
                <a:latin typeface="Poppins Black" panose="00000A00000000000000" pitchFamily="50" charset="0"/>
                <a:cs typeface="Poppins Black" panose="00000A00000000000000" pitchFamily="50" charset="0"/>
              </a:rPr>
              <a:t>Rubrik</a:t>
            </a:r>
          </a:p>
        </p:txBody>
      </p:sp>
      <p:sp>
        <p:nvSpPr>
          <p:cNvPr id="5" name="Platshållare för text 7"/>
          <p:cNvSpPr>
            <a:spLocks noGrp="1"/>
          </p:cNvSpPr>
          <p:nvPr>
            <p:ph type="body" sz="quarter" idx="11" hasCustomPrompt="1"/>
          </p:nvPr>
        </p:nvSpPr>
        <p:spPr>
          <a:xfrm>
            <a:off x="6521116" y="669928"/>
            <a:ext cx="5269831" cy="4351338"/>
          </a:xfrm>
          <a:prstGeom prst="rect">
            <a:avLst/>
          </a:prstGeom>
        </p:spPr>
        <p:txBody>
          <a:bodyPr/>
          <a:lstStyle>
            <a:lvl1pPr marL="0" indent="0">
              <a:buNone/>
              <a:defRPr/>
            </a:lvl1pPr>
          </a:lstStyle>
          <a:p>
            <a:pPr lvl="0"/>
            <a:r>
              <a:rPr lang="sv-SE"/>
              <a:t>text</a:t>
            </a:r>
          </a:p>
        </p:txBody>
      </p:sp>
    </p:spTree>
    <p:extLst>
      <p:ext uri="{BB962C8B-B14F-4D97-AF65-F5344CB8AC3E}">
        <p14:creationId xmlns:p14="http://schemas.microsoft.com/office/powerpoint/2010/main" val="32087939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cSld name="Vit 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0A4DAE-2941-43EB-ACBC-6B7BD0708EB0}"/>
              </a:ext>
            </a:extLst>
          </p:cNvPr>
          <p:cNvSpPr>
            <a:spLocks noGrp="1"/>
          </p:cNvSpPr>
          <p:nvPr>
            <p:ph type="title" hasCustomPrompt="1"/>
          </p:nvPr>
        </p:nvSpPr>
        <p:spPr>
          <a:xfrm>
            <a:off x="838200" y="365125"/>
            <a:ext cx="9220200" cy="637507"/>
          </a:xfrm>
        </p:spPr>
        <p:txBody>
          <a:bodyPr/>
          <a:lstStyle/>
          <a:p>
            <a:r>
              <a:rPr lang="sv-SE"/>
              <a:t>Klicka här för att ändra rubrik</a:t>
            </a:r>
          </a:p>
        </p:txBody>
      </p:sp>
      <p:sp>
        <p:nvSpPr>
          <p:cNvPr id="3" name="Platshållare för innehåll 2">
            <a:extLst>
              <a:ext uri="{FF2B5EF4-FFF2-40B4-BE49-F238E27FC236}">
                <a16:creationId xmlns:a16="http://schemas.microsoft.com/office/drawing/2014/main" id="{06D012D5-DA3C-43BE-810E-EBADD730FE41}"/>
              </a:ext>
            </a:extLst>
          </p:cNvPr>
          <p:cNvSpPr>
            <a:spLocks noGrp="1"/>
          </p:cNvSpPr>
          <p:nvPr>
            <p:ph sz="half" idx="1"/>
          </p:nvPr>
        </p:nvSpPr>
        <p:spPr>
          <a:xfrm>
            <a:off x="838200" y="1315452"/>
            <a:ext cx="5181600" cy="5040897"/>
          </a:xfrm>
          <a:prstGeom prst="rect">
            <a:avLst/>
          </a:prstGeom>
        </p:spPr>
        <p:txBody>
          <a:body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0457EA21-B9F8-4643-871D-EF5ED00D9FF7}"/>
              </a:ext>
            </a:extLst>
          </p:cNvPr>
          <p:cNvSpPr>
            <a:spLocks noGrp="1"/>
          </p:cNvSpPr>
          <p:nvPr>
            <p:ph sz="half" idx="2"/>
          </p:nvPr>
        </p:nvSpPr>
        <p:spPr>
          <a:xfrm>
            <a:off x="6172200" y="1315453"/>
            <a:ext cx="5181600" cy="5040896"/>
          </a:xfrm>
          <a:prstGeom prst="rect">
            <a:avLst/>
          </a:prstGeom>
        </p:spPr>
        <p:txBody>
          <a:bodyPr/>
          <a:lstStyle/>
          <a:p>
            <a:pPr lvl="0"/>
            <a:r>
              <a:rPr lang="sv-SE"/>
              <a:t>Klicka här för att ändra format på bakgrundstexten</a:t>
            </a:r>
          </a:p>
        </p:txBody>
      </p:sp>
      <p:pic>
        <p:nvPicPr>
          <p:cNvPr id="5" name="Bildobjekt 4">
            <a:extLst>
              <a:ext uri="{FF2B5EF4-FFF2-40B4-BE49-F238E27FC236}">
                <a16:creationId xmlns:a16="http://schemas.microsoft.com/office/drawing/2014/main" id="{21FCE5AD-E330-4788-89DB-36B847DE02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247085" y="423182"/>
            <a:ext cx="1106715" cy="575592"/>
          </a:xfrm>
          <a:prstGeom prst="rect">
            <a:avLst/>
          </a:prstGeom>
        </p:spPr>
      </p:pic>
    </p:spTree>
    <p:extLst>
      <p:ext uri="{BB962C8B-B14F-4D97-AF65-F5344CB8AC3E}">
        <p14:creationId xmlns:p14="http://schemas.microsoft.com/office/powerpoint/2010/main" val="2678224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tart Vit">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D83A37-ADA2-4618-B550-DDCEFFCDEFAB}"/>
              </a:ext>
            </a:extLst>
          </p:cNvPr>
          <p:cNvSpPr/>
          <p:nvPr userDrawn="1"/>
        </p:nvSpPr>
        <p:spPr>
          <a:xfrm>
            <a:off x="10066421" y="248653"/>
            <a:ext cx="1636295" cy="9384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5" name="Bildobjekt 4">
            <a:extLst>
              <a:ext uri="{FF2B5EF4-FFF2-40B4-BE49-F238E27FC236}">
                <a16:creationId xmlns:a16="http://schemas.microsoft.com/office/drawing/2014/main" id="{E44060D8-123D-4F73-9980-9F2C9F22E18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338285" y="1994738"/>
            <a:ext cx="5515429" cy="2868523"/>
          </a:xfrm>
          <a:prstGeom prst="rect">
            <a:avLst/>
          </a:prstGeom>
        </p:spPr>
      </p:pic>
    </p:spTree>
    <p:extLst>
      <p:ext uri="{BB962C8B-B14F-4D97-AF65-F5344CB8AC3E}">
        <p14:creationId xmlns:p14="http://schemas.microsoft.com/office/powerpoint/2010/main" val="22189068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tart Råvara">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D83A37-ADA2-4618-B550-DDCEFFCDEFAB}"/>
              </a:ext>
            </a:extLst>
          </p:cNvPr>
          <p:cNvSpPr/>
          <p:nvPr userDrawn="1"/>
        </p:nvSpPr>
        <p:spPr>
          <a:xfrm>
            <a:off x="10066421" y="248653"/>
            <a:ext cx="1636295" cy="9384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5" name="Bildobjekt 4">
            <a:extLst>
              <a:ext uri="{FF2B5EF4-FFF2-40B4-BE49-F238E27FC236}">
                <a16:creationId xmlns:a16="http://schemas.microsoft.com/office/drawing/2014/main" id="{FC823CA7-1FDB-4DF1-BE78-D801773FFB8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Bildobjekt 7">
            <a:extLst>
              <a:ext uri="{FF2B5EF4-FFF2-40B4-BE49-F238E27FC236}">
                <a16:creationId xmlns:a16="http://schemas.microsoft.com/office/drawing/2014/main" id="{343D4ED1-1E6E-4F64-B4A5-7E224A93400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338285" y="1994738"/>
            <a:ext cx="5515430" cy="2868523"/>
          </a:xfrm>
          <a:prstGeom prst="rect">
            <a:avLst/>
          </a:prstGeom>
        </p:spPr>
      </p:pic>
    </p:spTree>
    <p:extLst>
      <p:ext uri="{BB962C8B-B14F-4D97-AF65-F5344CB8AC3E}">
        <p14:creationId xmlns:p14="http://schemas.microsoft.com/office/powerpoint/2010/main" val="11265137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tart Mångfa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D83A37-ADA2-4618-B550-DDCEFFCDEFAB}"/>
              </a:ext>
            </a:extLst>
          </p:cNvPr>
          <p:cNvSpPr/>
          <p:nvPr userDrawn="1"/>
        </p:nvSpPr>
        <p:spPr>
          <a:xfrm>
            <a:off x="10066421" y="248653"/>
            <a:ext cx="1636295" cy="9384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a:extLst>
              <a:ext uri="{FF2B5EF4-FFF2-40B4-BE49-F238E27FC236}">
                <a16:creationId xmlns:a16="http://schemas.microsoft.com/office/drawing/2014/main" id="{17240362-982F-4A23-9D2D-285167437EF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Bildobjekt 9">
            <a:extLst>
              <a:ext uri="{FF2B5EF4-FFF2-40B4-BE49-F238E27FC236}">
                <a16:creationId xmlns:a16="http://schemas.microsoft.com/office/drawing/2014/main" id="{40940D75-1564-4406-AD03-A7D75B3883B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338285" y="1994738"/>
            <a:ext cx="5515430" cy="2868523"/>
          </a:xfrm>
          <a:prstGeom prst="rect">
            <a:avLst/>
          </a:prstGeom>
        </p:spPr>
      </p:pic>
    </p:spTree>
    <p:extLst>
      <p:ext uri="{BB962C8B-B14F-4D97-AF65-F5344CB8AC3E}">
        <p14:creationId xmlns:p14="http://schemas.microsoft.com/office/powerpoint/2010/main" val="40392786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tart Foto">
    <p:spTree>
      <p:nvGrpSpPr>
        <p:cNvPr id="1" name=""/>
        <p:cNvGrpSpPr/>
        <p:nvPr/>
      </p:nvGrpSpPr>
      <p:grpSpPr>
        <a:xfrm>
          <a:off x="0" y="0"/>
          <a:ext cx="0" cy="0"/>
          <a:chOff x="0" y="0"/>
          <a:chExt cx="0" cy="0"/>
        </a:xfrm>
      </p:grpSpPr>
      <p:pic>
        <p:nvPicPr>
          <p:cNvPr id="4" name="Bildobjekt 3" descr="En bild som visar träd, utomhus, person, militäruniform&#10;&#10;Automatiskt genererad beskrivning">
            <a:extLst>
              <a:ext uri="{FF2B5EF4-FFF2-40B4-BE49-F238E27FC236}">
                <a16:creationId xmlns:a16="http://schemas.microsoft.com/office/drawing/2014/main" id="{929246E4-54A6-49B8-BAFC-6F59C6D16747}"/>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1" cy="6858000"/>
          </a:xfrm>
          <a:prstGeom prst="rect">
            <a:avLst/>
          </a:prstGeom>
        </p:spPr>
      </p:pic>
      <p:pic>
        <p:nvPicPr>
          <p:cNvPr id="6" name="Bildobjekt 5">
            <a:extLst>
              <a:ext uri="{FF2B5EF4-FFF2-40B4-BE49-F238E27FC236}">
                <a16:creationId xmlns:a16="http://schemas.microsoft.com/office/drawing/2014/main" id="{137BDF94-040B-4115-AAB5-D9EFC557F16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9864314" y="502508"/>
            <a:ext cx="1777810" cy="924622"/>
          </a:xfrm>
          <a:prstGeom prst="rect">
            <a:avLst/>
          </a:prstGeom>
        </p:spPr>
      </p:pic>
    </p:spTree>
    <p:extLst>
      <p:ext uri="{BB962C8B-B14F-4D97-AF65-F5344CB8AC3E}">
        <p14:creationId xmlns:p14="http://schemas.microsoft.com/office/powerpoint/2010/main" val="17075522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Kapitel">
    <p:spTree>
      <p:nvGrpSpPr>
        <p:cNvPr id="1" name=""/>
        <p:cNvGrpSpPr/>
        <p:nvPr/>
      </p:nvGrpSpPr>
      <p:grpSpPr>
        <a:xfrm>
          <a:off x="0" y="0"/>
          <a:ext cx="0" cy="0"/>
          <a:chOff x="0" y="0"/>
          <a:chExt cx="0" cy="0"/>
        </a:xfrm>
      </p:grpSpPr>
      <p:pic>
        <p:nvPicPr>
          <p:cNvPr id="15" name="Bildobjekt 14">
            <a:extLst>
              <a:ext uri="{FF2B5EF4-FFF2-40B4-BE49-F238E27FC236}">
                <a16:creationId xmlns:a16="http://schemas.microsoft.com/office/drawing/2014/main" id="{1521F430-4504-49E4-992E-7073CB16BB8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Rubrik 1">
            <a:extLst>
              <a:ext uri="{FF2B5EF4-FFF2-40B4-BE49-F238E27FC236}">
                <a16:creationId xmlns:a16="http://schemas.microsoft.com/office/drawing/2014/main" id="{6A0D66F0-B5A0-44B7-B62F-BAB33D5C6B30}"/>
              </a:ext>
            </a:extLst>
          </p:cNvPr>
          <p:cNvSpPr>
            <a:spLocks noGrp="1"/>
          </p:cNvSpPr>
          <p:nvPr>
            <p:ph type="title" hasCustomPrompt="1"/>
          </p:nvPr>
        </p:nvSpPr>
        <p:spPr>
          <a:xfrm>
            <a:off x="1500414" y="2751462"/>
            <a:ext cx="9191171" cy="1355075"/>
          </a:xfrm>
        </p:spPr>
        <p:txBody>
          <a:bodyPr>
            <a:noAutofit/>
          </a:bodyPr>
          <a:lstStyle>
            <a:lvl1pPr algn="ctr">
              <a:defRPr sz="5400">
                <a:solidFill>
                  <a:schemeClr val="bg2"/>
                </a:solidFill>
              </a:defRPr>
            </a:lvl1pPr>
          </a:lstStyle>
          <a:p>
            <a:r>
              <a:rPr lang="sv-SE"/>
              <a:t>Kapitel</a:t>
            </a:r>
          </a:p>
        </p:txBody>
      </p:sp>
      <p:pic>
        <p:nvPicPr>
          <p:cNvPr id="13" name="Bildobjekt 12">
            <a:extLst>
              <a:ext uri="{FF2B5EF4-FFF2-40B4-BE49-F238E27FC236}">
                <a16:creationId xmlns:a16="http://schemas.microsoft.com/office/drawing/2014/main" id="{CD06002A-47D4-4B66-9866-E4CE822410A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247085" y="423182"/>
            <a:ext cx="1106714" cy="575592"/>
          </a:xfrm>
          <a:prstGeom prst="rect">
            <a:avLst/>
          </a:prstGeom>
        </p:spPr>
      </p:pic>
    </p:spTree>
    <p:extLst>
      <p:ext uri="{BB962C8B-B14F-4D97-AF65-F5344CB8AC3E}">
        <p14:creationId xmlns:p14="http://schemas.microsoft.com/office/powerpoint/2010/main" val="22609944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Vit Helsida">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E201FC3-E228-451F-A07F-56666033302D}"/>
              </a:ext>
            </a:extLst>
          </p:cNvPr>
          <p:cNvSpPr>
            <a:spLocks noGrp="1"/>
          </p:cNvSpPr>
          <p:nvPr>
            <p:ph type="title" hasCustomPrompt="1"/>
          </p:nvPr>
        </p:nvSpPr>
        <p:spPr>
          <a:xfrm>
            <a:off x="838200" y="365126"/>
            <a:ext cx="9191171" cy="669590"/>
          </a:xfrm>
        </p:spPr>
        <p:txBody>
          <a:bodyPr/>
          <a:lstStyle/>
          <a:p>
            <a:r>
              <a:rPr lang="sv-SE"/>
              <a:t>Klicka här för att ändra rubrik</a:t>
            </a:r>
          </a:p>
        </p:txBody>
      </p:sp>
      <p:sp>
        <p:nvSpPr>
          <p:cNvPr id="3" name="Platshållare för innehåll 2">
            <a:extLst>
              <a:ext uri="{FF2B5EF4-FFF2-40B4-BE49-F238E27FC236}">
                <a16:creationId xmlns:a16="http://schemas.microsoft.com/office/drawing/2014/main" id="{D4096A1D-50B4-4F3A-8862-EFDDCC806E01}"/>
              </a:ext>
            </a:extLst>
          </p:cNvPr>
          <p:cNvSpPr>
            <a:spLocks noGrp="1"/>
          </p:cNvSpPr>
          <p:nvPr>
            <p:ph idx="1"/>
          </p:nvPr>
        </p:nvSpPr>
        <p:spPr>
          <a:xfrm>
            <a:off x="838200" y="1375682"/>
            <a:ext cx="10515600" cy="4980668"/>
          </a:xfrm>
          <a:prstGeom prst="rect">
            <a:avLst/>
          </a:prstGeom>
          <a:ln>
            <a:noFill/>
          </a:ln>
        </p:spPr>
        <p:txBody>
          <a:bodyPr/>
          <a:lstStyle/>
          <a:p>
            <a:pPr lvl="0"/>
            <a:r>
              <a:rPr lang="sv-SE"/>
              <a:t>Klicka här för att ändra format på bakgrundstexten</a:t>
            </a:r>
          </a:p>
        </p:txBody>
      </p:sp>
      <p:pic>
        <p:nvPicPr>
          <p:cNvPr id="4" name="Bildobjekt 3">
            <a:extLst>
              <a:ext uri="{FF2B5EF4-FFF2-40B4-BE49-F238E27FC236}">
                <a16:creationId xmlns:a16="http://schemas.microsoft.com/office/drawing/2014/main" id="{8D4F14CD-6BFD-4A32-92B8-4316A30935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247085" y="423182"/>
            <a:ext cx="1106715" cy="575592"/>
          </a:xfrm>
          <a:prstGeom prst="rect">
            <a:avLst/>
          </a:prstGeom>
        </p:spPr>
      </p:pic>
    </p:spTree>
    <p:extLst>
      <p:ext uri="{BB962C8B-B14F-4D97-AF65-F5344CB8AC3E}">
        <p14:creationId xmlns:p14="http://schemas.microsoft.com/office/powerpoint/2010/main" val="39892578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Vit 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D0A4DAE-2941-43EB-ACBC-6B7BD0708EB0}"/>
              </a:ext>
            </a:extLst>
          </p:cNvPr>
          <p:cNvSpPr>
            <a:spLocks noGrp="1"/>
          </p:cNvSpPr>
          <p:nvPr>
            <p:ph type="title" hasCustomPrompt="1"/>
          </p:nvPr>
        </p:nvSpPr>
        <p:spPr>
          <a:xfrm>
            <a:off x="838200" y="365125"/>
            <a:ext cx="9220200" cy="637507"/>
          </a:xfrm>
        </p:spPr>
        <p:txBody>
          <a:bodyPr/>
          <a:lstStyle/>
          <a:p>
            <a:r>
              <a:rPr lang="sv-SE"/>
              <a:t>Klicka här för att ändra rubrik</a:t>
            </a:r>
          </a:p>
        </p:txBody>
      </p:sp>
      <p:sp>
        <p:nvSpPr>
          <p:cNvPr id="3" name="Platshållare för innehåll 2">
            <a:extLst>
              <a:ext uri="{FF2B5EF4-FFF2-40B4-BE49-F238E27FC236}">
                <a16:creationId xmlns:a16="http://schemas.microsoft.com/office/drawing/2014/main" id="{06D012D5-DA3C-43BE-810E-EBADD730FE41}"/>
              </a:ext>
            </a:extLst>
          </p:cNvPr>
          <p:cNvSpPr>
            <a:spLocks noGrp="1"/>
          </p:cNvSpPr>
          <p:nvPr>
            <p:ph sz="half" idx="1"/>
          </p:nvPr>
        </p:nvSpPr>
        <p:spPr>
          <a:xfrm>
            <a:off x="838200" y="1315452"/>
            <a:ext cx="5181600" cy="5040897"/>
          </a:xfrm>
          <a:prstGeom prst="rect">
            <a:avLst/>
          </a:prstGeom>
        </p:spPr>
        <p:txBody>
          <a:body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0457EA21-B9F8-4643-871D-EF5ED00D9FF7}"/>
              </a:ext>
            </a:extLst>
          </p:cNvPr>
          <p:cNvSpPr>
            <a:spLocks noGrp="1"/>
          </p:cNvSpPr>
          <p:nvPr>
            <p:ph sz="half" idx="2"/>
          </p:nvPr>
        </p:nvSpPr>
        <p:spPr>
          <a:xfrm>
            <a:off x="6172200" y="1315453"/>
            <a:ext cx="5181600" cy="5040896"/>
          </a:xfrm>
          <a:prstGeom prst="rect">
            <a:avLst/>
          </a:prstGeom>
        </p:spPr>
        <p:txBody>
          <a:bodyPr/>
          <a:lstStyle/>
          <a:p>
            <a:pPr lvl="0"/>
            <a:r>
              <a:rPr lang="sv-SE"/>
              <a:t>Klicka här för att ändra format på bakgrundstexten</a:t>
            </a:r>
          </a:p>
        </p:txBody>
      </p:sp>
      <p:pic>
        <p:nvPicPr>
          <p:cNvPr id="5" name="Bildobjekt 4">
            <a:extLst>
              <a:ext uri="{FF2B5EF4-FFF2-40B4-BE49-F238E27FC236}">
                <a16:creationId xmlns:a16="http://schemas.microsoft.com/office/drawing/2014/main" id="{21FCE5AD-E330-4788-89DB-36B847DE02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247085" y="423182"/>
            <a:ext cx="1106715" cy="575592"/>
          </a:xfrm>
          <a:prstGeom prst="rect">
            <a:avLst/>
          </a:prstGeom>
        </p:spPr>
      </p:pic>
    </p:spTree>
    <p:extLst>
      <p:ext uri="{BB962C8B-B14F-4D97-AF65-F5344CB8AC3E}">
        <p14:creationId xmlns:p14="http://schemas.microsoft.com/office/powerpoint/2010/main" val="34069473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hampagne Mångfald Helsida">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00D83A37-ADA2-4618-B550-DDCEFFCDEFAB}"/>
              </a:ext>
            </a:extLst>
          </p:cNvPr>
          <p:cNvSpPr/>
          <p:nvPr userDrawn="1"/>
        </p:nvSpPr>
        <p:spPr>
          <a:xfrm>
            <a:off x="10066421" y="248653"/>
            <a:ext cx="1636295" cy="9384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a:extLst>
              <a:ext uri="{FF2B5EF4-FFF2-40B4-BE49-F238E27FC236}">
                <a16:creationId xmlns:a16="http://schemas.microsoft.com/office/drawing/2014/main" id="{17240362-982F-4A23-9D2D-285167437EF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Bildobjekt 6">
            <a:extLst>
              <a:ext uri="{FF2B5EF4-FFF2-40B4-BE49-F238E27FC236}">
                <a16:creationId xmlns:a16="http://schemas.microsoft.com/office/drawing/2014/main" id="{DBB4B026-2C64-4102-B175-C67BDD1D1EF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247085" y="423182"/>
            <a:ext cx="1106714" cy="575592"/>
          </a:xfrm>
          <a:prstGeom prst="rect">
            <a:avLst/>
          </a:prstGeom>
        </p:spPr>
      </p:pic>
      <p:sp>
        <p:nvSpPr>
          <p:cNvPr id="8" name="Rubrik 1">
            <a:extLst>
              <a:ext uri="{FF2B5EF4-FFF2-40B4-BE49-F238E27FC236}">
                <a16:creationId xmlns:a16="http://schemas.microsoft.com/office/drawing/2014/main" id="{D4B644C1-6A6E-4C6F-8821-ADBB7351032F}"/>
              </a:ext>
            </a:extLst>
          </p:cNvPr>
          <p:cNvSpPr>
            <a:spLocks noGrp="1"/>
          </p:cNvSpPr>
          <p:nvPr>
            <p:ph type="title" hasCustomPrompt="1"/>
          </p:nvPr>
        </p:nvSpPr>
        <p:spPr>
          <a:xfrm>
            <a:off x="838200" y="365126"/>
            <a:ext cx="9191171" cy="669590"/>
          </a:xfrm>
        </p:spPr>
        <p:txBody>
          <a:bodyPr/>
          <a:lstStyle>
            <a:lvl1pPr>
              <a:defRPr>
                <a:solidFill>
                  <a:schemeClr val="accent6"/>
                </a:solidFill>
              </a:defRPr>
            </a:lvl1pPr>
          </a:lstStyle>
          <a:p>
            <a:r>
              <a:rPr lang="sv-SE"/>
              <a:t>Klicka här för att ändra rubrik</a:t>
            </a:r>
          </a:p>
        </p:txBody>
      </p:sp>
      <p:sp>
        <p:nvSpPr>
          <p:cNvPr id="11" name="Platshållare för innehåll 2">
            <a:extLst>
              <a:ext uri="{FF2B5EF4-FFF2-40B4-BE49-F238E27FC236}">
                <a16:creationId xmlns:a16="http://schemas.microsoft.com/office/drawing/2014/main" id="{8C71F5B1-1487-4C6A-848A-D8C33995E2B5}"/>
              </a:ext>
            </a:extLst>
          </p:cNvPr>
          <p:cNvSpPr>
            <a:spLocks noGrp="1"/>
          </p:cNvSpPr>
          <p:nvPr>
            <p:ph idx="1"/>
          </p:nvPr>
        </p:nvSpPr>
        <p:spPr>
          <a:xfrm>
            <a:off x="838200" y="1375682"/>
            <a:ext cx="10515600" cy="4980668"/>
          </a:xfrm>
          <a:prstGeom prst="rect">
            <a:avLst/>
          </a:prstGeom>
          <a:ln>
            <a:noFill/>
          </a:ln>
        </p:spPr>
        <p:txBody>
          <a:bodyPr>
            <a:normAutofit/>
          </a:bodyPr>
          <a:lstStyle>
            <a:lvl1pPr>
              <a:defRPr sz="2200" b="0">
                <a:solidFill>
                  <a:schemeClr val="accent6"/>
                </a:solidFill>
              </a:defRPr>
            </a:lvl1pPr>
          </a:lstStyle>
          <a:p>
            <a:pPr lvl="0"/>
            <a:r>
              <a:rPr lang="sv-SE"/>
              <a:t>Klicka här för att ändra format på bakgrundstexten</a:t>
            </a:r>
          </a:p>
        </p:txBody>
      </p:sp>
    </p:spTree>
    <p:extLst>
      <p:ext uri="{BB962C8B-B14F-4D97-AF65-F5344CB8AC3E}">
        <p14:creationId xmlns:p14="http://schemas.microsoft.com/office/powerpoint/2010/main" val="27560298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Champagne Mångfald Helsida">
    <p:spTree>
      <p:nvGrpSpPr>
        <p:cNvPr id="1" name=""/>
        <p:cNvGrpSpPr/>
        <p:nvPr/>
      </p:nvGrpSpPr>
      <p:grpSpPr>
        <a:xfrm>
          <a:off x="0" y="0"/>
          <a:ext cx="0" cy="0"/>
          <a:chOff x="0" y="0"/>
          <a:chExt cx="0" cy="0"/>
        </a:xfrm>
      </p:grpSpPr>
      <p:pic>
        <p:nvPicPr>
          <p:cNvPr id="4" name="Bildobjekt 3">
            <a:extLst>
              <a:ext uri="{FF2B5EF4-FFF2-40B4-BE49-F238E27FC236}">
                <a16:creationId xmlns:a16="http://schemas.microsoft.com/office/drawing/2014/main" id="{1330377C-B1C5-4907-BC15-B37B0CB765A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7" name="Bildobjekt 6">
            <a:extLst>
              <a:ext uri="{FF2B5EF4-FFF2-40B4-BE49-F238E27FC236}">
                <a16:creationId xmlns:a16="http://schemas.microsoft.com/office/drawing/2014/main" id="{DBB4B026-2C64-4102-B175-C67BDD1D1EF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247085" y="423182"/>
            <a:ext cx="1106714" cy="575592"/>
          </a:xfrm>
          <a:prstGeom prst="rect">
            <a:avLst/>
          </a:prstGeom>
        </p:spPr>
      </p:pic>
      <p:sp>
        <p:nvSpPr>
          <p:cNvPr id="8" name="Rubrik 1">
            <a:extLst>
              <a:ext uri="{FF2B5EF4-FFF2-40B4-BE49-F238E27FC236}">
                <a16:creationId xmlns:a16="http://schemas.microsoft.com/office/drawing/2014/main" id="{D4B644C1-6A6E-4C6F-8821-ADBB7351032F}"/>
              </a:ext>
            </a:extLst>
          </p:cNvPr>
          <p:cNvSpPr>
            <a:spLocks noGrp="1"/>
          </p:cNvSpPr>
          <p:nvPr>
            <p:ph type="title" hasCustomPrompt="1"/>
          </p:nvPr>
        </p:nvSpPr>
        <p:spPr>
          <a:xfrm>
            <a:off x="838200" y="365126"/>
            <a:ext cx="9191171" cy="669590"/>
          </a:xfrm>
        </p:spPr>
        <p:txBody>
          <a:bodyPr/>
          <a:lstStyle>
            <a:lvl1pPr>
              <a:defRPr>
                <a:solidFill>
                  <a:schemeClr val="accent6"/>
                </a:solidFill>
              </a:defRPr>
            </a:lvl1pPr>
          </a:lstStyle>
          <a:p>
            <a:r>
              <a:rPr lang="sv-SE"/>
              <a:t>Klicka här för att ändra rubrik</a:t>
            </a:r>
          </a:p>
        </p:txBody>
      </p:sp>
      <p:sp>
        <p:nvSpPr>
          <p:cNvPr id="11" name="Platshållare för innehåll 2">
            <a:extLst>
              <a:ext uri="{FF2B5EF4-FFF2-40B4-BE49-F238E27FC236}">
                <a16:creationId xmlns:a16="http://schemas.microsoft.com/office/drawing/2014/main" id="{8C71F5B1-1487-4C6A-848A-D8C33995E2B5}"/>
              </a:ext>
            </a:extLst>
          </p:cNvPr>
          <p:cNvSpPr>
            <a:spLocks noGrp="1"/>
          </p:cNvSpPr>
          <p:nvPr>
            <p:ph idx="1"/>
          </p:nvPr>
        </p:nvSpPr>
        <p:spPr>
          <a:xfrm>
            <a:off x="838200" y="1375682"/>
            <a:ext cx="10515600" cy="4980668"/>
          </a:xfrm>
          <a:prstGeom prst="rect">
            <a:avLst/>
          </a:prstGeom>
          <a:ln>
            <a:noFill/>
          </a:ln>
        </p:spPr>
        <p:txBody>
          <a:bodyPr>
            <a:normAutofit/>
          </a:bodyPr>
          <a:lstStyle>
            <a:lvl1pPr>
              <a:defRPr sz="2200" b="0">
                <a:solidFill>
                  <a:schemeClr val="accent6"/>
                </a:solidFill>
              </a:defRPr>
            </a:lvl1pPr>
          </a:lstStyle>
          <a:p>
            <a:pPr lvl="0"/>
            <a:r>
              <a:rPr lang="sv-SE"/>
              <a:t>Klicka här för att ändra format på bakgrundstexten</a:t>
            </a:r>
          </a:p>
        </p:txBody>
      </p:sp>
    </p:spTree>
    <p:extLst>
      <p:ext uri="{BB962C8B-B14F-4D97-AF65-F5344CB8AC3E}">
        <p14:creationId xmlns:p14="http://schemas.microsoft.com/office/powerpoint/2010/main" val="26834899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hampagne Delad">
    <p:spTree>
      <p:nvGrpSpPr>
        <p:cNvPr id="1" name=""/>
        <p:cNvGrpSpPr/>
        <p:nvPr/>
      </p:nvGrpSpPr>
      <p:grpSpPr>
        <a:xfrm>
          <a:off x="0" y="0"/>
          <a:ext cx="0" cy="0"/>
          <a:chOff x="0" y="0"/>
          <a:chExt cx="0" cy="0"/>
        </a:xfrm>
      </p:grpSpPr>
      <p:sp>
        <p:nvSpPr>
          <p:cNvPr id="5" name="Rektangel 4">
            <a:extLst>
              <a:ext uri="{FF2B5EF4-FFF2-40B4-BE49-F238E27FC236}">
                <a16:creationId xmlns:a16="http://schemas.microsoft.com/office/drawing/2014/main" id="{7A7D1BC2-48C3-48C8-B696-0F6C5FD8388B}"/>
              </a:ext>
            </a:extLst>
          </p:cNvPr>
          <p:cNvSpPr/>
          <p:nvPr userDrawn="1"/>
        </p:nvSpPr>
        <p:spPr>
          <a:xfrm>
            <a:off x="1" y="0"/>
            <a:ext cx="4580020" cy="68660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839789" y="1371593"/>
            <a:ext cx="3074486" cy="1868911"/>
          </a:xfrm>
        </p:spPr>
        <p:txBody>
          <a:bodyPr anchor="b"/>
          <a:lstStyle>
            <a:lvl1pPr>
              <a:defRPr sz="3200">
                <a:solidFill>
                  <a:schemeClr val="bg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p:nvPr>
        </p:nvSpPr>
        <p:spPr>
          <a:xfrm>
            <a:off x="839789" y="3368842"/>
            <a:ext cx="3074486" cy="1407695"/>
          </a:xfrm>
          <a:prstGeom prst="rect">
            <a:avLst/>
          </a:prstGeo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11" name="Bildobjekt 10">
            <a:extLst>
              <a:ext uri="{FF2B5EF4-FFF2-40B4-BE49-F238E27FC236}">
                <a16:creationId xmlns:a16="http://schemas.microsoft.com/office/drawing/2014/main" id="{EE5FE378-77E1-4F02-83F6-3B2C9C53C5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081484" y="5961398"/>
            <a:ext cx="1106715" cy="575592"/>
          </a:xfrm>
          <a:prstGeom prst="rect">
            <a:avLst/>
          </a:prstGeom>
        </p:spPr>
      </p:pic>
      <p:sp>
        <p:nvSpPr>
          <p:cNvPr id="10" name="Platshållare för text 3">
            <a:extLst>
              <a:ext uri="{FF2B5EF4-FFF2-40B4-BE49-F238E27FC236}">
                <a16:creationId xmlns:a16="http://schemas.microsoft.com/office/drawing/2014/main" id="{462F30E7-A73D-4B41-8404-FEC642FE301C}"/>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32843495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hampagne Råvara Delad">
    <p:spTree>
      <p:nvGrpSpPr>
        <p:cNvPr id="1" name=""/>
        <p:cNvGrpSpPr/>
        <p:nvPr/>
      </p:nvGrpSpPr>
      <p:grpSpPr>
        <a:xfrm>
          <a:off x="0" y="0"/>
          <a:ext cx="0" cy="0"/>
          <a:chOff x="0" y="0"/>
          <a:chExt cx="0" cy="0"/>
        </a:xfrm>
      </p:grpSpPr>
      <p:pic>
        <p:nvPicPr>
          <p:cNvPr id="7" name="Bildobjekt 6">
            <a:extLst>
              <a:ext uri="{FF2B5EF4-FFF2-40B4-BE49-F238E27FC236}">
                <a16:creationId xmlns:a16="http://schemas.microsoft.com/office/drawing/2014/main" id="{58F4326B-B78E-43AC-A316-F69A64E5906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830" y="0"/>
            <a:ext cx="4584683" cy="6858000"/>
          </a:xfrm>
          <a:prstGeom prst="rect">
            <a:avLst/>
          </a:prstGeom>
          <a:ln>
            <a:noFill/>
          </a:ln>
        </p:spPr>
      </p:pic>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839789" y="1371593"/>
            <a:ext cx="3074486" cy="1868911"/>
          </a:xfrm>
        </p:spPr>
        <p:txBody>
          <a:bodyPr anchor="b"/>
          <a:lstStyle>
            <a:lvl1pPr>
              <a:defRPr sz="3200">
                <a:solidFill>
                  <a:schemeClr val="bg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p:nvPr>
        </p:nvSpPr>
        <p:spPr>
          <a:xfrm>
            <a:off x="839789" y="3368842"/>
            <a:ext cx="3074486" cy="1407695"/>
          </a:xfrm>
          <a:prstGeom prst="rect">
            <a:avLst/>
          </a:prstGeo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9" name="Bildobjekt 8">
            <a:extLst>
              <a:ext uri="{FF2B5EF4-FFF2-40B4-BE49-F238E27FC236}">
                <a16:creationId xmlns:a16="http://schemas.microsoft.com/office/drawing/2014/main" id="{DED2D2A2-5291-4664-BCCB-20F8F918011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4" y="5961398"/>
            <a:ext cx="1106715" cy="575592"/>
          </a:xfrm>
          <a:prstGeom prst="rect">
            <a:avLst/>
          </a:prstGeom>
        </p:spPr>
      </p:pic>
      <p:sp>
        <p:nvSpPr>
          <p:cNvPr id="8" name="Platshållare för text 3">
            <a:extLst>
              <a:ext uri="{FF2B5EF4-FFF2-40B4-BE49-F238E27FC236}">
                <a16:creationId xmlns:a16="http://schemas.microsoft.com/office/drawing/2014/main" id="{6CAC6460-D3B4-462E-9A05-FEC3586EAA0C}"/>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24504028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hampagne Mångfald Delad">
    <p:spTree>
      <p:nvGrpSpPr>
        <p:cNvPr id="1" name=""/>
        <p:cNvGrpSpPr/>
        <p:nvPr/>
      </p:nvGrpSpPr>
      <p:grpSpPr>
        <a:xfrm>
          <a:off x="0" y="0"/>
          <a:ext cx="0" cy="0"/>
          <a:chOff x="0" y="0"/>
          <a:chExt cx="0" cy="0"/>
        </a:xfrm>
      </p:grpSpPr>
      <p:pic>
        <p:nvPicPr>
          <p:cNvPr id="6" name="Bildobjekt 5">
            <a:extLst>
              <a:ext uri="{FF2B5EF4-FFF2-40B4-BE49-F238E27FC236}">
                <a16:creationId xmlns:a16="http://schemas.microsoft.com/office/drawing/2014/main" id="{5A40647D-9A86-406F-98D5-403FC7BC3A0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4584683" cy="6858000"/>
          </a:xfrm>
          <a:prstGeom prst="rect">
            <a:avLst/>
          </a:prstGeom>
          <a:ln>
            <a:noFill/>
          </a:ln>
        </p:spPr>
      </p:pic>
      <p:sp>
        <p:nvSpPr>
          <p:cNvPr id="2" name="Rubrik 1">
            <a:extLst>
              <a:ext uri="{FF2B5EF4-FFF2-40B4-BE49-F238E27FC236}">
                <a16:creationId xmlns:a16="http://schemas.microsoft.com/office/drawing/2014/main" id="{020168B1-EC40-4D05-86DF-949AC05D27A7}"/>
              </a:ext>
            </a:extLst>
          </p:cNvPr>
          <p:cNvSpPr>
            <a:spLocks noGrp="1"/>
          </p:cNvSpPr>
          <p:nvPr>
            <p:ph type="title"/>
          </p:nvPr>
        </p:nvSpPr>
        <p:spPr>
          <a:xfrm>
            <a:off x="839789" y="1371593"/>
            <a:ext cx="3074486" cy="1868911"/>
          </a:xfrm>
        </p:spPr>
        <p:txBody>
          <a:bodyPr anchor="b"/>
          <a:lstStyle>
            <a:lvl1pPr>
              <a:defRPr sz="3200">
                <a:solidFill>
                  <a:schemeClr val="bg2"/>
                </a:solidFill>
              </a:defRPr>
            </a:lvl1pPr>
          </a:lstStyle>
          <a:p>
            <a:r>
              <a:rPr lang="sv-SE"/>
              <a:t>Klicka här för att ändra mall för rubrikformat</a:t>
            </a:r>
          </a:p>
        </p:txBody>
      </p:sp>
      <p:sp>
        <p:nvSpPr>
          <p:cNvPr id="4" name="Platshållare för text 3">
            <a:extLst>
              <a:ext uri="{FF2B5EF4-FFF2-40B4-BE49-F238E27FC236}">
                <a16:creationId xmlns:a16="http://schemas.microsoft.com/office/drawing/2014/main" id="{20276479-B8A2-4C7C-8D56-64A98C654014}"/>
              </a:ext>
            </a:extLst>
          </p:cNvPr>
          <p:cNvSpPr>
            <a:spLocks noGrp="1"/>
          </p:cNvSpPr>
          <p:nvPr>
            <p:ph type="body" sz="half" idx="2"/>
          </p:nvPr>
        </p:nvSpPr>
        <p:spPr>
          <a:xfrm>
            <a:off x="839789" y="3368842"/>
            <a:ext cx="3074486" cy="1407695"/>
          </a:xfrm>
          <a:prstGeom prst="rect">
            <a:avLst/>
          </a:prstGeom>
        </p:spPr>
        <p:txBody>
          <a:bodyPr/>
          <a:lstStyle>
            <a:lvl1pPr marL="0" indent="0">
              <a:buNone/>
              <a:defRPr sz="160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pic>
        <p:nvPicPr>
          <p:cNvPr id="9" name="Bildobjekt 8">
            <a:extLst>
              <a:ext uri="{FF2B5EF4-FFF2-40B4-BE49-F238E27FC236}">
                <a16:creationId xmlns:a16="http://schemas.microsoft.com/office/drawing/2014/main" id="{B9F794B6-0A3D-4617-B4C0-65947FB742C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4" y="5961398"/>
            <a:ext cx="1106715" cy="575592"/>
          </a:xfrm>
          <a:prstGeom prst="rect">
            <a:avLst/>
          </a:prstGeom>
        </p:spPr>
      </p:pic>
      <p:sp>
        <p:nvSpPr>
          <p:cNvPr id="7" name="Platshållare för text 3">
            <a:extLst>
              <a:ext uri="{FF2B5EF4-FFF2-40B4-BE49-F238E27FC236}">
                <a16:creationId xmlns:a16="http://schemas.microsoft.com/office/drawing/2014/main" id="{7C92A60A-F5E3-401A-93FA-FB1B95A6E386}"/>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3160652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Foto 1 Delad">
    <p:spTree>
      <p:nvGrpSpPr>
        <p:cNvPr id="1" name=""/>
        <p:cNvGrpSpPr/>
        <p:nvPr/>
      </p:nvGrpSpPr>
      <p:grpSpPr>
        <a:xfrm>
          <a:off x="0" y="0"/>
          <a:ext cx="0" cy="0"/>
          <a:chOff x="0" y="0"/>
          <a:chExt cx="0" cy="0"/>
        </a:xfrm>
      </p:grpSpPr>
      <p:pic>
        <p:nvPicPr>
          <p:cNvPr id="7" name="Bildobjekt 6">
            <a:extLst>
              <a:ext uri="{FF2B5EF4-FFF2-40B4-BE49-F238E27FC236}">
                <a16:creationId xmlns:a16="http://schemas.microsoft.com/office/drawing/2014/main" id="{D0A5D8B7-83CE-47AA-805C-C6EC0F0777E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4577934" cy="6858000"/>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839788" y="1371594"/>
            <a:ext cx="2841875" cy="1491916"/>
          </a:xfrm>
        </p:spPr>
        <p:txBody>
          <a:bodyPr anchor="b">
            <a:noAutofit/>
          </a:bodyPr>
          <a:lstStyle>
            <a:lvl1pPr>
              <a:defRPr sz="32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8" name="Bildobjekt 7">
            <a:extLst>
              <a:ext uri="{FF2B5EF4-FFF2-40B4-BE49-F238E27FC236}">
                <a16:creationId xmlns:a16="http://schemas.microsoft.com/office/drawing/2014/main" id="{7EDB3124-066E-4E2E-ABE0-9E50AB55EB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3" y="5961398"/>
            <a:ext cx="1106715" cy="575592"/>
          </a:xfrm>
          <a:prstGeom prst="rect">
            <a:avLst/>
          </a:prstGeom>
        </p:spPr>
      </p:pic>
      <p:sp>
        <p:nvSpPr>
          <p:cNvPr id="6" name="Platshållare för text 3">
            <a:extLst>
              <a:ext uri="{FF2B5EF4-FFF2-40B4-BE49-F238E27FC236}">
                <a16:creationId xmlns:a16="http://schemas.microsoft.com/office/drawing/2014/main" id="{A4E72608-9587-4CD6-9496-33CB667A8A0E}"/>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34953992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Foto 2 Delad">
    <p:spTree>
      <p:nvGrpSpPr>
        <p:cNvPr id="1" name=""/>
        <p:cNvGrpSpPr/>
        <p:nvPr/>
      </p:nvGrpSpPr>
      <p:grpSpPr>
        <a:xfrm>
          <a:off x="0" y="0"/>
          <a:ext cx="0" cy="0"/>
          <a:chOff x="0" y="0"/>
          <a:chExt cx="0" cy="0"/>
        </a:xfrm>
      </p:grpSpPr>
      <p:pic>
        <p:nvPicPr>
          <p:cNvPr id="5" name="Bildobjekt 4" descr="En bild som visar folksamling&#10;&#10;Automatiskt genererad beskrivning">
            <a:extLst>
              <a:ext uri="{FF2B5EF4-FFF2-40B4-BE49-F238E27FC236}">
                <a16:creationId xmlns:a16="http://schemas.microsoft.com/office/drawing/2014/main" id="{30E8CE64-FDCF-4376-ABB1-18AFDCA7DA9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8242" y="0"/>
            <a:ext cx="4577934" cy="6858000"/>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839788" y="1371594"/>
            <a:ext cx="2841875" cy="1491916"/>
          </a:xfrm>
        </p:spPr>
        <p:txBody>
          <a:bodyPr anchor="b">
            <a:noAutofit/>
          </a:bodyPr>
          <a:lstStyle>
            <a:lvl1pPr>
              <a:defRPr sz="32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7" name="Bildobjekt 6">
            <a:extLst>
              <a:ext uri="{FF2B5EF4-FFF2-40B4-BE49-F238E27FC236}">
                <a16:creationId xmlns:a16="http://schemas.microsoft.com/office/drawing/2014/main" id="{C0FA000C-18CF-4D05-8260-516428DC306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3" y="5961398"/>
            <a:ext cx="1106715" cy="575592"/>
          </a:xfrm>
          <a:prstGeom prst="rect">
            <a:avLst/>
          </a:prstGeom>
        </p:spPr>
      </p:pic>
      <p:sp>
        <p:nvSpPr>
          <p:cNvPr id="6" name="Platshållare för text 3">
            <a:extLst>
              <a:ext uri="{FF2B5EF4-FFF2-40B4-BE49-F238E27FC236}">
                <a16:creationId xmlns:a16="http://schemas.microsoft.com/office/drawing/2014/main" id="{54860A09-19C3-4BA8-81B5-836D1E4F8242}"/>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11501490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Foto 3 Delad">
    <p:spTree>
      <p:nvGrpSpPr>
        <p:cNvPr id="1" name=""/>
        <p:cNvGrpSpPr/>
        <p:nvPr/>
      </p:nvGrpSpPr>
      <p:grpSpPr>
        <a:xfrm>
          <a:off x="0" y="0"/>
          <a:ext cx="0" cy="0"/>
          <a:chOff x="0" y="0"/>
          <a:chExt cx="0" cy="0"/>
        </a:xfrm>
      </p:grpSpPr>
      <p:pic>
        <p:nvPicPr>
          <p:cNvPr id="5" name="Bildobjekt 4" descr="En bild som visar person, utomhus, folksamling&#10;&#10;Automatiskt genererad beskrivning">
            <a:extLst>
              <a:ext uri="{FF2B5EF4-FFF2-40B4-BE49-F238E27FC236}">
                <a16:creationId xmlns:a16="http://schemas.microsoft.com/office/drawing/2014/main" id="{BA9CCC3B-4A4C-4F34-B02C-7E0899DFBE0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4577934" cy="6858000"/>
          </a:xfrm>
          <a:prstGeom prst="rect">
            <a:avLst/>
          </a:prstGeom>
        </p:spPr>
      </p:pic>
      <p:sp>
        <p:nvSpPr>
          <p:cNvPr id="2" name="Rubrik 1">
            <a:extLst>
              <a:ext uri="{FF2B5EF4-FFF2-40B4-BE49-F238E27FC236}">
                <a16:creationId xmlns:a16="http://schemas.microsoft.com/office/drawing/2014/main" id="{020168B1-EC40-4D05-86DF-949AC05D27A7}"/>
              </a:ext>
            </a:extLst>
          </p:cNvPr>
          <p:cNvSpPr>
            <a:spLocks noGrp="1"/>
          </p:cNvSpPr>
          <p:nvPr>
            <p:ph type="title" hasCustomPrompt="1"/>
          </p:nvPr>
        </p:nvSpPr>
        <p:spPr>
          <a:xfrm>
            <a:off x="839788" y="1371594"/>
            <a:ext cx="2841875" cy="1491916"/>
          </a:xfrm>
        </p:spPr>
        <p:txBody>
          <a:bodyPr anchor="b">
            <a:noAutofit/>
          </a:bodyPr>
          <a:lstStyle>
            <a:lvl1pPr>
              <a:defRPr sz="3200">
                <a:solidFill>
                  <a:schemeClr val="accent1"/>
                </a:solidFill>
                <a:latin typeface="Poppins ExtraBold" panose="00000900000000000000" pitchFamily="2" charset="0"/>
                <a:cs typeface="Poppins ExtraBold" panose="00000900000000000000" pitchFamily="2" charset="0"/>
              </a:defRPr>
            </a:lvl1pPr>
          </a:lstStyle>
          <a:p>
            <a:r>
              <a:rPr lang="sv-SE"/>
              <a:t>Klicka här för att ändra  rubrik</a:t>
            </a:r>
          </a:p>
        </p:txBody>
      </p:sp>
      <p:pic>
        <p:nvPicPr>
          <p:cNvPr id="7" name="Bildobjekt 6">
            <a:extLst>
              <a:ext uri="{FF2B5EF4-FFF2-40B4-BE49-F238E27FC236}">
                <a16:creationId xmlns:a16="http://schemas.microsoft.com/office/drawing/2014/main" id="{2855AA15-94B1-4B4F-9BCB-DF8EEFB4C7C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081483" y="5961398"/>
            <a:ext cx="1106715" cy="575592"/>
          </a:xfrm>
          <a:prstGeom prst="rect">
            <a:avLst/>
          </a:prstGeom>
        </p:spPr>
      </p:pic>
      <p:sp>
        <p:nvSpPr>
          <p:cNvPr id="6" name="Platshållare för text 3">
            <a:extLst>
              <a:ext uri="{FF2B5EF4-FFF2-40B4-BE49-F238E27FC236}">
                <a16:creationId xmlns:a16="http://schemas.microsoft.com/office/drawing/2014/main" id="{8D8AF38D-22FB-4131-8918-B3CAE6E804F9}"/>
              </a:ext>
            </a:extLst>
          </p:cNvPr>
          <p:cNvSpPr>
            <a:spLocks noGrp="1"/>
          </p:cNvSpPr>
          <p:nvPr>
            <p:ph type="body" sz="half" idx="10"/>
          </p:nvPr>
        </p:nvSpPr>
        <p:spPr>
          <a:xfrm>
            <a:off x="5187197" y="365125"/>
            <a:ext cx="6165014" cy="6035675"/>
          </a:xfrm>
          <a:prstGeom prst="rect">
            <a:avLst/>
          </a:prstGeom>
        </p:spPr>
        <p:txBody>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Tree>
    <p:extLst>
      <p:ext uri="{BB962C8B-B14F-4D97-AF65-F5344CB8AC3E}">
        <p14:creationId xmlns:p14="http://schemas.microsoft.com/office/powerpoint/2010/main" val="354912661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p>
        </p:txBody>
      </p:sp>
      <p:sp>
        <p:nvSpPr>
          <p:cNvPr id="4" name="Platshållare för datum 3"/>
          <p:cNvSpPr>
            <a:spLocks noGrp="1"/>
          </p:cNvSpPr>
          <p:nvPr>
            <p:ph type="dt" sz="half" idx="10"/>
          </p:nvPr>
        </p:nvSpPr>
        <p:spPr/>
        <p:txBody>
          <a:bodyPr/>
          <a:lstStyle/>
          <a:p>
            <a:fld id="{AAFB1DAB-B3A3-4470-BA31-F7B1B0CED8D9}" type="datetimeFigureOut">
              <a:rPr lang="sv-SE" smtClean="0"/>
              <a:t>2026-05-18</a:t>
            </a:fld>
            <a:endParaRPr lang="sv-SE"/>
          </a:p>
        </p:txBody>
      </p:sp>
      <p:sp>
        <p:nvSpPr>
          <p:cNvPr id="5" name="Platshållare för sidfot 4"/>
          <p:cNvSpPr>
            <a:spLocks noGrp="1"/>
          </p:cNvSpPr>
          <p:nvPr>
            <p:ph type="ftr" sz="quarter" idx="11"/>
          </p:nvPr>
        </p:nvSpPr>
        <p:spPr/>
        <p:txBody>
          <a:bodyPr/>
          <a:lstStyle/>
          <a:p>
            <a:endParaRPr lang="sv-SE"/>
          </a:p>
        </p:txBody>
      </p:sp>
      <p:sp>
        <p:nvSpPr>
          <p:cNvPr id="6" name="Platshållare för bildnummer 5"/>
          <p:cNvSpPr>
            <a:spLocks noGrp="1"/>
          </p:cNvSpPr>
          <p:nvPr>
            <p:ph type="sldNum" sz="quarter" idx="12"/>
          </p:nvPr>
        </p:nvSpPr>
        <p:spPr/>
        <p:txBody>
          <a:bodyPr/>
          <a:lstStyle/>
          <a:p>
            <a:fld id="{8DC76FA4-78C1-4402-A9C2-574024AC000F}" type="slidenum">
              <a:rPr lang="sv-SE" smtClean="0"/>
              <a:t>‹Nº›</a:t>
            </a:fld>
            <a:endParaRPr lang="sv-SE"/>
          </a:p>
        </p:txBody>
      </p:sp>
    </p:spTree>
    <p:extLst>
      <p:ext uri="{BB962C8B-B14F-4D97-AF65-F5344CB8AC3E}">
        <p14:creationId xmlns:p14="http://schemas.microsoft.com/office/powerpoint/2010/main" val="1860129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theme" Target="../theme/theme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02FDE49B-C3A9-4066-BC28-99630CA479B9}"/>
              </a:ext>
            </a:extLst>
          </p:cNvPr>
          <p:cNvSpPr>
            <a:spLocks noGrp="1"/>
          </p:cNvSpPr>
          <p:nvPr>
            <p:ph type="title"/>
          </p:nvPr>
        </p:nvSpPr>
        <p:spPr>
          <a:xfrm>
            <a:off x="838200" y="365127"/>
            <a:ext cx="9220200" cy="633648"/>
          </a:xfrm>
          <a:prstGeom prst="rect">
            <a:avLst/>
          </a:prstGeom>
        </p:spPr>
        <p:txBody>
          <a:bodyPr vert="horz" lIns="91440" tIns="45720" rIns="91440" bIns="45720" rtlCol="0" anchor="ctr">
            <a:normAutofit/>
          </a:bodyPr>
          <a:lstStyle/>
          <a:p>
            <a:r>
              <a:rPr lang="sv-SE"/>
              <a:t>Klicka här för att ändra mall för</a:t>
            </a:r>
          </a:p>
        </p:txBody>
      </p:sp>
      <p:sp>
        <p:nvSpPr>
          <p:cNvPr id="3" name="Platshållare för text 2">
            <a:extLst>
              <a:ext uri="{FF2B5EF4-FFF2-40B4-BE49-F238E27FC236}">
                <a16:creationId xmlns:a16="http://schemas.microsoft.com/office/drawing/2014/main" id="{D2E4F438-FDDA-49C2-824E-FD0783303FB9}"/>
              </a:ext>
            </a:extLst>
          </p:cNvPr>
          <p:cNvSpPr>
            <a:spLocks noGrp="1"/>
          </p:cNvSpPr>
          <p:nvPr>
            <p:ph type="body" idx="1"/>
          </p:nvPr>
        </p:nvSpPr>
        <p:spPr>
          <a:xfrm>
            <a:off x="838200" y="1375682"/>
            <a:ext cx="10515600" cy="4351338"/>
          </a:xfrm>
          <a:prstGeom prst="rect">
            <a:avLst/>
          </a:prstGeom>
          <a:ln>
            <a:noFill/>
          </a:ln>
        </p:spPr>
        <p:txBody>
          <a:bodyPr vert="horz" lIns="91440" tIns="45720" rIns="91440" bIns="45720" rtlCol="0">
            <a:normAutofit/>
          </a:bodyPr>
          <a:lstStyle/>
          <a:p>
            <a:pPr lvl="0"/>
            <a:r>
              <a:rPr lang="sv-SE"/>
              <a:t>Text</a:t>
            </a:r>
          </a:p>
        </p:txBody>
      </p:sp>
    </p:spTree>
    <p:extLst>
      <p:ext uri="{BB962C8B-B14F-4D97-AF65-F5344CB8AC3E}">
        <p14:creationId xmlns:p14="http://schemas.microsoft.com/office/powerpoint/2010/main" val="1569723114"/>
      </p:ext>
    </p:extLst>
  </p:cSld>
  <p:clrMap bg1="lt1" tx1="dk1" bg2="lt2" tx2="dk2" accent1="accent1" accent2="accent2" accent3="accent3" accent4="accent4" accent5="accent5" accent6="accent6" hlink="hlink" folHlink="folHlink"/>
  <p:sldLayoutIdLst>
    <p:sldLayoutId id="2147483731" r:id="rId1"/>
    <p:sldLayoutId id="2147483737" r:id="rId2"/>
    <p:sldLayoutId id="2147483773" r:id="rId3"/>
    <p:sldLayoutId id="2147483774" r:id="rId4"/>
    <p:sldLayoutId id="2147483775" r:id="rId5"/>
    <p:sldLayoutId id="2147483776" r:id="rId6"/>
    <p:sldLayoutId id="2147483765" r:id="rId7"/>
    <p:sldLayoutId id="2147483745" r:id="rId8"/>
    <p:sldLayoutId id="2147483746" r:id="rId9"/>
    <p:sldLayoutId id="2147483762" r:id="rId10"/>
    <p:sldLayoutId id="2147483755" r:id="rId11"/>
    <p:sldLayoutId id="2147483761" r:id="rId12"/>
    <p:sldLayoutId id="2147483768" r:id="rId13"/>
    <p:sldLayoutId id="2147483777" r:id="rId14"/>
    <p:sldLayoutId id="2147483767" r:id="rId15"/>
    <p:sldLayoutId id="2147483770" r:id="rId16"/>
    <p:sldLayoutId id="2147483771" r:id="rId17"/>
    <p:sldLayoutId id="2147483721" r:id="rId18"/>
    <p:sldLayoutId id="2147483757" r:id="rId19"/>
    <p:sldLayoutId id="2147483749" r:id="rId20"/>
    <p:sldLayoutId id="2147483769" r:id="rId21"/>
    <p:sldLayoutId id="2147483781" r:id="rId22"/>
    <p:sldLayoutId id="2147483788" r:id="rId23"/>
    <p:sldLayoutId id="2147483833" r:id="rId24"/>
    <p:sldLayoutId id="2147483834" r:id="rId25"/>
  </p:sldLayoutIdLst>
  <p:txStyles>
    <p:titleStyle>
      <a:lvl1pPr algn="l" defTabSz="914400" rtl="0" eaLnBrk="1" latinLnBrk="0" hangingPunct="1">
        <a:lnSpc>
          <a:spcPct val="90000"/>
        </a:lnSpc>
        <a:spcBef>
          <a:spcPct val="0"/>
        </a:spcBef>
        <a:buNone/>
        <a:defRPr sz="2400" kern="1200">
          <a:solidFill>
            <a:srgbClr val="CF7F00"/>
          </a:solidFill>
          <a:latin typeface="Poppins ExtraBold" panose="00000900000000000000" pitchFamily="2" charset="0"/>
          <a:ea typeface="+mj-ea"/>
          <a:cs typeface="Poppins ExtraBold" panose="00000900000000000000" pitchFamily="2"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accent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02FDE49B-C3A9-4066-BC28-99630CA479B9}"/>
              </a:ext>
            </a:extLst>
          </p:cNvPr>
          <p:cNvSpPr>
            <a:spLocks noGrp="1"/>
          </p:cNvSpPr>
          <p:nvPr>
            <p:ph type="title"/>
          </p:nvPr>
        </p:nvSpPr>
        <p:spPr>
          <a:xfrm>
            <a:off x="838200" y="365127"/>
            <a:ext cx="9220200" cy="633648"/>
          </a:xfrm>
          <a:prstGeom prst="rect">
            <a:avLst/>
          </a:prstGeom>
        </p:spPr>
        <p:txBody>
          <a:bodyPr vert="horz" lIns="91440" tIns="45720" rIns="91440" bIns="45720" rtlCol="0" anchor="ctr">
            <a:normAutofit/>
          </a:bodyPr>
          <a:lstStyle/>
          <a:p>
            <a:r>
              <a:rPr lang="sv-SE"/>
              <a:t>Klicka här för att ändra mall för</a:t>
            </a:r>
          </a:p>
        </p:txBody>
      </p:sp>
      <p:sp>
        <p:nvSpPr>
          <p:cNvPr id="3" name="Platshållare för text 2">
            <a:extLst>
              <a:ext uri="{FF2B5EF4-FFF2-40B4-BE49-F238E27FC236}">
                <a16:creationId xmlns:a16="http://schemas.microsoft.com/office/drawing/2014/main" id="{D2E4F438-FDDA-49C2-824E-FD0783303FB9}"/>
              </a:ext>
            </a:extLst>
          </p:cNvPr>
          <p:cNvSpPr>
            <a:spLocks noGrp="1"/>
          </p:cNvSpPr>
          <p:nvPr>
            <p:ph type="body" idx="1"/>
          </p:nvPr>
        </p:nvSpPr>
        <p:spPr>
          <a:xfrm>
            <a:off x="838200" y="1375682"/>
            <a:ext cx="10515600" cy="4351338"/>
          </a:xfrm>
          <a:prstGeom prst="rect">
            <a:avLst/>
          </a:prstGeom>
          <a:ln>
            <a:noFill/>
          </a:ln>
        </p:spPr>
        <p:txBody>
          <a:bodyPr vert="horz" lIns="91440" tIns="45720" rIns="91440" bIns="45720" rtlCol="0">
            <a:normAutofit/>
          </a:bodyPr>
          <a:lstStyle/>
          <a:p>
            <a:pPr lvl="0"/>
            <a:r>
              <a:rPr lang="sv-SE"/>
              <a:t>Text</a:t>
            </a:r>
          </a:p>
        </p:txBody>
      </p:sp>
    </p:spTree>
    <p:extLst>
      <p:ext uri="{BB962C8B-B14F-4D97-AF65-F5344CB8AC3E}">
        <p14:creationId xmlns:p14="http://schemas.microsoft.com/office/powerpoint/2010/main" val="165002872"/>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 id="2147483828" r:id="rId13"/>
    <p:sldLayoutId id="2147483829" r:id="rId14"/>
    <p:sldLayoutId id="2147483830" r:id="rId15"/>
    <p:sldLayoutId id="2147483831" r:id="rId16"/>
  </p:sldLayoutIdLst>
  <p:txStyles>
    <p:titleStyle>
      <a:lvl1pPr algn="l" defTabSz="914400" rtl="0" eaLnBrk="1" latinLnBrk="0" hangingPunct="1">
        <a:lnSpc>
          <a:spcPct val="90000"/>
        </a:lnSpc>
        <a:spcBef>
          <a:spcPct val="0"/>
        </a:spcBef>
        <a:buNone/>
        <a:defRPr sz="3600" kern="1200">
          <a:solidFill>
            <a:srgbClr val="CF7F00"/>
          </a:solidFill>
          <a:latin typeface="Poppins ExtraBold" panose="00000900000000000000" pitchFamily="2" charset="0"/>
          <a:ea typeface="+mj-ea"/>
          <a:cs typeface="Poppins ExtraBold" panose="00000900000000000000" pitchFamily="2"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accent2"/>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25.xml"/><Relationship Id="rId4" Type="http://schemas.openxmlformats.org/officeDocument/2006/relationships/image" Target="../media/image41.jpeg"/></Relationships>
</file>

<file path=ppt/slides/_rels/slide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ubrik 38">
            <a:extLst>
              <a:ext uri="{FF2B5EF4-FFF2-40B4-BE49-F238E27FC236}">
                <a16:creationId xmlns:a16="http://schemas.microsoft.com/office/drawing/2014/main" id="{7D789C8B-1ECF-81CB-A2C9-F7FBD50D4470}"/>
              </a:ext>
            </a:extLst>
          </p:cNvPr>
          <p:cNvSpPr>
            <a:spLocks noGrp="1"/>
          </p:cNvSpPr>
          <p:nvPr>
            <p:ph type="title"/>
          </p:nvPr>
        </p:nvSpPr>
        <p:spPr/>
        <p:txBody>
          <a:bodyPr/>
          <a:lstStyle/>
          <a:p>
            <a:endParaRPr lang="sv-SE"/>
          </a:p>
        </p:txBody>
      </p:sp>
      <p:sp>
        <p:nvSpPr>
          <p:cNvPr id="40" name="Platshållare för innehåll 39">
            <a:extLst>
              <a:ext uri="{FF2B5EF4-FFF2-40B4-BE49-F238E27FC236}">
                <a16:creationId xmlns:a16="http://schemas.microsoft.com/office/drawing/2014/main" id="{0AE152E2-6689-9199-4910-56A607855DEA}"/>
              </a:ext>
            </a:extLst>
          </p:cNvPr>
          <p:cNvSpPr>
            <a:spLocks noGrp="1"/>
          </p:cNvSpPr>
          <p:nvPr>
            <p:ph idx="1"/>
          </p:nvPr>
        </p:nvSpPr>
        <p:spPr/>
        <p:txBody>
          <a:bodyPr/>
          <a:lstStyle/>
          <a:p>
            <a:endParaRPr lang="sv-SE"/>
          </a:p>
        </p:txBody>
      </p:sp>
      <p:pic>
        <p:nvPicPr>
          <p:cNvPr id="41" name="Bildobjekt 40">
            <a:extLst>
              <a:ext uri="{FF2B5EF4-FFF2-40B4-BE49-F238E27FC236}">
                <a16:creationId xmlns:a16="http://schemas.microsoft.com/office/drawing/2014/main" id="{3FFA01D1-235A-5B19-7976-00DC54F01D72}"/>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0" y="0"/>
            <a:ext cx="12192000" cy="5508624"/>
          </a:xfrm>
          <a:prstGeom prst="rect">
            <a:avLst/>
          </a:prstGeom>
        </p:spPr>
      </p:pic>
      <p:sp>
        <p:nvSpPr>
          <p:cNvPr id="42" name="Rektangel 41">
            <a:extLst>
              <a:ext uri="{FF2B5EF4-FFF2-40B4-BE49-F238E27FC236}">
                <a16:creationId xmlns:a16="http://schemas.microsoft.com/office/drawing/2014/main" id="{547A8DD2-9076-58E8-30C0-C5A7237CEF75}"/>
              </a:ext>
            </a:extLst>
          </p:cNvPr>
          <p:cNvSpPr/>
          <p:nvPr/>
        </p:nvSpPr>
        <p:spPr>
          <a:xfrm>
            <a:off x="0" y="5508624"/>
            <a:ext cx="12192000" cy="1349376"/>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sv-SE"/>
          </a:p>
        </p:txBody>
      </p:sp>
      <p:pic>
        <p:nvPicPr>
          <p:cNvPr id="43" name="Bildobjekt 42" descr="En bild som visar cirkel, Teckensnitt, Grafik, logotyp&#10;&#10;AI-genererat innehåll kan vara felaktigt.">
            <a:extLst>
              <a:ext uri="{FF2B5EF4-FFF2-40B4-BE49-F238E27FC236}">
                <a16:creationId xmlns:a16="http://schemas.microsoft.com/office/drawing/2014/main" id="{B0968E0D-D6E4-B345-D466-6716BD52C10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04756" y="4879249"/>
            <a:ext cx="1290954" cy="1258750"/>
          </a:xfrm>
          <a:prstGeom prst="rect">
            <a:avLst/>
          </a:prstGeom>
        </p:spPr>
      </p:pic>
      <p:sp>
        <p:nvSpPr>
          <p:cNvPr id="44" name="Rubrik 3">
            <a:extLst>
              <a:ext uri="{FF2B5EF4-FFF2-40B4-BE49-F238E27FC236}">
                <a16:creationId xmlns:a16="http://schemas.microsoft.com/office/drawing/2014/main" id="{7B2A0338-C202-1A37-5AC2-CE373C7B2308}"/>
              </a:ext>
            </a:extLst>
          </p:cNvPr>
          <p:cNvSpPr txBox="1">
            <a:spLocks/>
          </p:cNvSpPr>
          <p:nvPr/>
        </p:nvSpPr>
        <p:spPr>
          <a:xfrm>
            <a:off x="1008784" y="5778988"/>
            <a:ext cx="7815176" cy="8086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kern="1200">
                <a:solidFill>
                  <a:srgbClr val="CF7F00"/>
                </a:solidFill>
                <a:latin typeface="Poppins ExtraBold" panose="00000900000000000000" pitchFamily="2" charset="0"/>
                <a:ea typeface="+mj-ea"/>
                <a:cs typeface="Poppins ExtraBold" panose="00000900000000000000" pitchFamily="2" charset="0"/>
              </a:defRPr>
            </a:lvl1pPr>
          </a:lstStyle>
          <a:p>
            <a:r>
              <a:rPr lang="sv-SE" sz="3600" dirty="0"/>
              <a:t>Norra Skog</a:t>
            </a:r>
          </a:p>
        </p:txBody>
      </p:sp>
    </p:spTree>
    <p:extLst>
      <p:ext uri="{BB962C8B-B14F-4D97-AF65-F5344CB8AC3E}">
        <p14:creationId xmlns:p14="http://schemas.microsoft.com/office/powerpoint/2010/main" val="1822755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4D0F72F-9E84-9A71-15F2-FE620F75AE6D}"/>
              </a:ext>
            </a:extLst>
          </p:cNvPr>
          <p:cNvSpPr>
            <a:spLocks noGrp="1"/>
          </p:cNvSpPr>
          <p:nvPr>
            <p:ph type="title"/>
          </p:nvPr>
        </p:nvSpPr>
        <p:spPr/>
        <p:txBody>
          <a:bodyPr>
            <a:normAutofit/>
          </a:bodyPr>
          <a:lstStyle/>
          <a:p>
            <a:r>
              <a:rPr lang="sv-SE" sz="3200" dirty="0"/>
              <a:t>Norra Skog</a:t>
            </a:r>
          </a:p>
        </p:txBody>
      </p:sp>
      <p:sp>
        <p:nvSpPr>
          <p:cNvPr id="3" name="Platshållare för innehåll 2">
            <a:extLst>
              <a:ext uri="{FF2B5EF4-FFF2-40B4-BE49-F238E27FC236}">
                <a16:creationId xmlns:a16="http://schemas.microsoft.com/office/drawing/2014/main" id="{79D8B9B5-1A3C-6CCB-C4CE-A1FBA2820B54}"/>
              </a:ext>
            </a:extLst>
          </p:cNvPr>
          <p:cNvSpPr>
            <a:spLocks noGrp="1"/>
          </p:cNvSpPr>
          <p:nvPr>
            <p:ph idx="1"/>
          </p:nvPr>
        </p:nvSpPr>
        <p:spPr>
          <a:xfrm>
            <a:off x="709057" y="1650380"/>
            <a:ext cx="3584164" cy="4705970"/>
          </a:xfrm>
        </p:spPr>
        <p:txBody>
          <a:bodyPr/>
          <a:lstStyle/>
          <a:p>
            <a:pPr>
              <a:defRPr/>
            </a:pPr>
            <a:endParaRPr lang="sv-SE" sz="100" dirty="0"/>
          </a:p>
          <a:p>
            <a:pPr>
              <a:defRPr/>
            </a:pPr>
            <a:r>
              <a:rPr lang="sv-SE" sz="1800" b="1" dirty="0" err="1"/>
              <a:t>Cooperative</a:t>
            </a:r>
            <a:br>
              <a:rPr lang="sv-SE" sz="1800" dirty="0"/>
            </a:br>
            <a:r>
              <a:rPr lang="sv-SE" sz="1800" dirty="0" err="1"/>
              <a:t>Owned</a:t>
            </a:r>
            <a:r>
              <a:rPr lang="sv-SE" sz="1800" dirty="0"/>
              <a:t> by 27 000 </a:t>
            </a:r>
            <a:r>
              <a:rPr lang="sv-SE" sz="1800" dirty="0" err="1"/>
              <a:t>members</a:t>
            </a:r>
            <a:r>
              <a:rPr lang="sv-SE" sz="1800" dirty="0"/>
              <a:t> </a:t>
            </a:r>
            <a:r>
              <a:rPr lang="sv-SE" sz="1800" dirty="0" err="1"/>
              <a:t>that</a:t>
            </a:r>
            <a:r>
              <a:rPr lang="sv-SE" sz="1800" dirty="0"/>
              <a:t> </a:t>
            </a:r>
            <a:r>
              <a:rPr lang="sv-SE" sz="1800" dirty="0" err="1"/>
              <a:t>are</a:t>
            </a:r>
            <a:r>
              <a:rPr lang="sv-SE" sz="1800" dirty="0"/>
              <a:t> private </a:t>
            </a:r>
            <a:r>
              <a:rPr lang="sv-SE" sz="1800" dirty="0" err="1"/>
              <a:t>forest</a:t>
            </a:r>
            <a:r>
              <a:rPr lang="sv-SE" sz="1800" dirty="0"/>
              <a:t> </a:t>
            </a:r>
            <a:r>
              <a:rPr lang="sv-SE" sz="1800" dirty="0" err="1"/>
              <a:t>owners</a:t>
            </a:r>
            <a:endParaRPr lang="sv-SE" sz="1800" dirty="0"/>
          </a:p>
          <a:p>
            <a:pPr>
              <a:defRPr/>
            </a:pPr>
            <a:endParaRPr lang="sv-SE" sz="1800" dirty="0"/>
          </a:p>
          <a:p>
            <a:pPr>
              <a:defRPr/>
            </a:pPr>
            <a:r>
              <a:rPr lang="sv-SE" sz="1800" b="1" dirty="0" err="1"/>
              <a:t>Own</a:t>
            </a:r>
            <a:r>
              <a:rPr lang="sv-SE" sz="1800" b="1" dirty="0"/>
              <a:t> </a:t>
            </a:r>
            <a:r>
              <a:rPr lang="sv-SE" sz="1800" b="1" dirty="0" err="1"/>
              <a:t>industries</a:t>
            </a:r>
            <a:br>
              <a:rPr lang="sv-SE" sz="1800" dirty="0"/>
            </a:br>
            <a:r>
              <a:rPr lang="sv-SE" sz="1800" dirty="0"/>
              <a:t>3 </a:t>
            </a:r>
            <a:r>
              <a:rPr lang="sv-SE" sz="1800" dirty="0" err="1"/>
              <a:t>sawmills</a:t>
            </a:r>
            <a:r>
              <a:rPr lang="sv-SE" sz="1800" dirty="0"/>
              <a:t>, 3 </a:t>
            </a:r>
            <a:r>
              <a:rPr lang="sv-SE" sz="1800" dirty="0" err="1"/>
              <a:t>construction</a:t>
            </a:r>
            <a:r>
              <a:rPr lang="sv-SE" sz="1800" dirty="0"/>
              <a:t> </a:t>
            </a:r>
            <a:r>
              <a:rPr lang="sv-SE" sz="1800" dirty="0" err="1"/>
              <a:t>product</a:t>
            </a:r>
            <a:r>
              <a:rPr lang="sv-SE" sz="1800" dirty="0"/>
              <a:t> </a:t>
            </a:r>
            <a:r>
              <a:rPr lang="sv-SE" sz="1800" dirty="0" err="1"/>
              <a:t>facilities</a:t>
            </a:r>
            <a:r>
              <a:rPr lang="sv-SE" sz="1800" dirty="0"/>
              <a:t>, 1 </a:t>
            </a:r>
            <a:r>
              <a:rPr lang="sv-SE" sz="1800" dirty="0" err="1"/>
              <a:t>pole</a:t>
            </a:r>
            <a:r>
              <a:rPr lang="sv-SE" sz="1800" dirty="0"/>
              <a:t> </a:t>
            </a:r>
            <a:r>
              <a:rPr lang="sv-SE" sz="1800" dirty="0" err="1"/>
              <a:t>factory</a:t>
            </a:r>
            <a:r>
              <a:rPr lang="sv-SE" sz="1800" dirty="0"/>
              <a:t>, co-</a:t>
            </a:r>
            <a:r>
              <a:rPr lang="sv-SE" sz="1800" dirty="0" err="1"/>
              <a:t>owner</a:t>
            </a:r>
            <a:r>
              <a:rPr lang="sv-SE" sz="1800" dirty="0"/>
              <a:t> </a:t>
            </a:r>
            <a:r>
              <a:rPr lang="sv-SE" sz="1800" dirty="0" err="1"/>
              <a:t>of</a:t>
            </a:r>
            <a:r>
              <a:rPr lang="sv-SE" sz="1800" dirty="0"/>
              <a:t> a </a:t>
            </a:r>
            <a:r>
              <a:rPr lang="sv-SE" sz="1800" dirty="0" err="1"/>
              <a:t>pulp</a:t>
            </a:r>
            <a:r>
              <a:rPr lang="sv-SE" sz="1800" dirty="0"/>
              <a:t> </a:t>
            </a:r>
            <a:r>
              <a:rPr lang="sv-SE" sz="1800" dirty="0" err="1"/>
              <a:t>mill</a:t>
            </a:r>
            <a:endParaRPr lang="sv-SE" sz="1800" dirty="0"/>
          </a:p>
          <a:p>
            <a:pPr>
              <a:defRPr/>
            </a:pPr>
            <a:endParaRPr lang="sv-SE" sz="1800" dirty="0"/>
          </a:p>
          <a:p>
            <a:pPr>
              <a:defRPr/>
            </a:pPr>
            <a:r>
              <a:rPr lang="sv-SE" sz="1800" b="1" dirty="0" err="1"/>
              <a:t>Operational</a:t>
            </a:r>
            <a:r>
              <a:rPr lang="sv-SE" sz="1800" b="1" dirty="0"/>
              <a:t> area</a:t>
            </a:r>
            <a:br>
              <a:rPr lang="sv-SE" sz="1800" dirty="0"/>
            </a:br>
            <a:r>
              <a:rPr lang="sv-SE" sz="1800" dirty="0" err="1"/>
              <a:t>Northern</a:t>
            </a:r>
            <a:r>
              <a:rPr lang="sv-SE" sz="1800" dirty="0"/>
              <a:t> part </a:t>
            </a:r>
            <a:r>
              <a:rPr lang="sv-SE" sz="1800" dirty="0" err="1"/>
              <a:t>of</a:t>
            </a:r>
            <a:r>
              <a:rPr lang="sv-SE" sz="1800" dirty="0"/>
              <a:t> Sweden</a:t>
            </a:r>
          </a:p>
          <a:p>
            <a:endParaRPr lang="sv-SE" dirty="0"/>
          </a:p>
        </p:txBody>
      </p:sp>
      <p:pic>
        <p:nvPicPr>
          <p:cNvPr id="4" name="Bildobjekt 3">
            <a:extLst>
              <a:ext uri="{FF2B5EF4-FFF2-40B4-BE49-F238E27FC236}">
                <a16:creationId xmlns:a16="http://schemas.microsoft.com/office/drawing/2014/main" id="{EAEBBD7F-2431-7952-69A6-6BAD67D206BB}"/>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579938" y="10"/>
            <a:ext cx="7612062" cy="6857990"/>
          </a:xfrm>
          <a:prstGeom prst="rect">
            <a:avLst/>
          </a:prstGeom>
          <a:noFill/>
        </p:spPr>
      </p:pic>
    </p:spTree>
    <p:extLst>
      <p:ext uri="{BB962C8B-B14F-4D97-AF65-F5344CB8AC3E}">
        <p14:creationId xmlns:p14="http://schemas.microsoft.com/office/powerpoint/2010/main" val="1383606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0A0DE2E-E112-D265-15A8-EB0DD69F9F5A}"/>
              </a:ext>
            </a:extLst>
          </p:cNvPr>
          <p:cNvSpPr>
            <a:spLocks noGrp="1"/>
          </p:cNvSpPr>
          <p:nvPr>
            <p:ph type="title"/>
          </p:nvPr>
        </p:nvSpPr>
        <p:spPr>
          <a:xfrm>
            <a:off x="839788" y="1371593"/>
            <a:ext cx="3255693" cy="1868911"/>
          </a:xfrm>
        </p:spPr>
        <p:txBody>
          <a:bodyPr>
            <a:normAutofit/>
          </a:bodyPr>
          <a:lstStyle/>
          <a:p>
            <a:r>
              <a:rPr lang="sv-SE" sz="2800" dirty="0">
                <a:latin typeface="Poppins ExtraBold"/>
                <a:cs typeface="Poppins ExtraBold"/>
              </a:rPr>
              <a:t>Forest </a:t>
            </a:r>
            <a:r>
              <a:rPr lang="sv-SE" sz="2800" dirty="0" err="1">
                <a:latin typeface="Poppins ExtraBold"/>
                <a:cs typeface="Poppins ExtraBold"/>
              </a:rPr>
              <a:t>owner</a:t>
            </a:r>
            <a:r>
              <a:rPr lang="sv-SE" sz="2800" dirty="0">
                <a:latin typeface="Poppins ExtraBold"/>
                <a:cs typeface="Poppins ExtraBold"/>
              </a:rPr>
              <a:t> associations in Sweden</a:t>
            </a:r>
          </a:p>
        </p:txBody>
      </p:sp>
      <p:sp>
        <p:nvSpPr>
          <p:cNvPr id="3" name="Platshållare för text 2">
            <a:extLst>
              <a:ext uri="{FF2B5EF4-FFF2-40B4-BE49-F238E27FC236}">
                <a16:creationId xmlns:a16="http://schemas.microsoft.com/office/drawing/2014/main" id="{6D14DCE7-A128-5001-9C7F-BE82D0715D47}"/>
              </a:ext>
            </a:extLst>
          </p:cNvPr>
          <p:cNvSpPr>
            <a:spLocks noGrp="1"/>
          </p:cNvSpPr>
          <p:nvPr>
            <p:ph type="body" sz="half" idx="2"/>
          </p:nvPr>
        </p:nvSpPr>
        <p:spPr>
          <a:xfrm>
            <a:off x="839789" y="3368842"/>
            <a:ext cx="3074486" cy="1952786"/>
          </a:xfrm>
        </p:spPr>
        <p:txBody>
          <a:bodyPr vert="horz" lIns="91440" tIns="45720" rIns="91440" bIns="45720" rtlCol="0" anchor="t">
            <a:noAutofit/>
          </a:bodyPr>
          <a:lstStyle/>
          <a:p>
            <a:pPr>
              <a:lnSpc>
                <a:spcPct val="120000"/>
              </a:lnSpc>
            </a:pPr>
            <a:endParaRPr lang="en-US" dirty="0">
              <a:latin typeface="Poppins Black" panose="00000A00000000000000" pitchFamily="2" charset="0"/>
              <a:cs typeface="Poppins Black" panose="00000A00000000000000" pitchFamily="2" charset="0"/>
            </a:endParaRPr>
          </a:p>
        </p:txBody>
      </p:sp>
      <p:sp>
        <p:nvSpPr>
          <p:cNvPr id="5" name="Platshållare för text 4">
            <a:extLst>
              <a:ext uri="{FF2B5EF4-FFF2-40B4-BE49-F238E27FC236}">
                <a16:creationId xmlns:a16="http://schemas.microsoft.com/office/drawing/2014/main" id="{8B8EFC2D-6E9B-AC21-3BBD-9B066AC48F85}"/>
              </a:ext>
            </a:extLst>
          </p:cNvPr>
          <p:cNvSpPr>
            <a:spLocks noGrp="1"/>
          </p:cNvSpPr>
          <p:nvPr>
            <p:ph type="body" sz="half" idx="10"/>
          </p:nvPr>
        </p:nvSpPr>
        <p:spPr/>
        <p:txBody>
          <a:bodyPr/>
          <a:lstStyle/>
          <a:p>
            <a:endParaRPr lang="sv-SE" dirty="0"/>
          </a:p>
        </p:txBody>
      </p:sp>
      <p:sp>
        <p:nvSpPr>
          <p:cNvPr id="15" name="textruta 14">
            <a:extLst>
              <a:ext uri="{FF2B5EF4-FFF2-40B4-BE49-F238E27FC236}">
                <a16:creationId xmlns:a16="http://schemas.microsoft.com/office/drawing/2014/main" id="{B641A85B-2C9D-ADC8-3F9E-95895B9EC78D}"/>
              </a:ext>
            </a:extLst>
          </p:cNvPr>
          <p:cNvSpPr txBox="1"/>
          <p:nvPr/>
        </p:nvSpPr>
        <p:spPr>
          <a:xfrm>
            <a:off x="5059716" y="1364409"/>
            <a:ext cx="1076700" cy="276999"/>
          </a:xfrm>
          <a:prstGeom prst="rect">
            <a:avLst/>
          </a:prstGeom>
          <a:noFill/>
        </p:spPr>
        <p:txBody>
          <a:bodyPr wrap="square" rtlCol="0">
            <a:spAutoFit/>
          </a:bodyPr>
          <a:lstStyle/>
          <a:p>
            <a:pPr algn="ctr"/>
            <a:r>
              <a:rPr lang="sv-SE" sz="1200">
                <a:solidFill>
                  <a:schemeClr val="bg1"/>
                </a:solidFill>
              </a:rPr>
              <a:t>Hållbarhet</a:t>
            </a:r>
          </a:p>
        </p:txBody>
      </p:sp>
      <p:sp>
        <p:nvSpPr>
          <p:cNvPr id="21" name="textruta 20">
            <a:extLst>
              <a:ext uri="{FF2B5EF4-FFF2-40B4-BE49-F238E27FC236}">
                <a16:creationId xmlns:a16="http://schemas.microsoft.com/office/drawing/2014/main" id="{F38B5058-488F-3672-32A4-5CF9011F57ED}"/>
              </a:ext>
            </a:extLst>
          </p:cNvPr>
          <p:cNvSpPr txBox="1"/>
          <p:nvPr/>
        </p:nvSpPr>
        <p:spPr>
          <a:xfrm>
            <a:off x="5495233" y="4397486"/>
            <a:ext cx="1235575" cy="276999"/>
          </a:xfrm>
          <a:prstGeom prst="rect">
            <a:avLst/>
          </a:prstGeom>
          <a:noFill/>
        </p:spPr>
        <p:txBody>
          <a:bodyPr wrap="square" rtlCol="0">
            <a:spAutoFit/>
          </a:bodyPr>
          <a:lstStyle/>
          <a:p>
            <a:pPr algn="ctr"/>
            <a:r>
              <a:rPr lang="sv-SE" sz="1200">
                <a:solidFill>
                  <a:schemeClr val="bg1"/>
                </a:solidFill>
              </a:rPr>
              <a:t>Tillsammans</a:t>
            </a:r>
          </a:p>
        </p:txBody>
      </p:sp>
      <p:sp>
        <p:nvSpPr>
          <p:cNvPr id="23" name="textruta 22">
            <a:extLst>
              <a:ext uri="{FF2B5EF4-FFF2-40B4-BE49-F238E27FC236}">
                <a16:creationId xmlns:a16="http://schemas.microsoft.com/office/drawing/2014/main" id="{3D7F0854-BF8A-017C-E36C-CC19D25BC048}"/>
              </a:ext>
            </a:extLst>
          </p:cNvPr>
          <p:cNvSpPr txBox="1"/>
          <p:nvPr/>
        </p:nvSpPr>
        <p:spPr>
          <a:xfrm>
            <a:off x="7430016" y="4391319"/>
            <a:ext cx="1009222" cy="276999"/>
          </a:xfrm>
          <a:prstGeom prst="rect">
            <a:avLst/>
          </a:prstGeom>
          <a:noFill/>
        </p:spPr>
        <p:txBody>
          <a:bodyPr wrap="square" rtlCol="0">
            <a:spAutoFit/>
          </a:bodyPr>
          <a:lstStyle/>
          <a:p>
            <a:pPr algn="ctr"/>
            <a:r>
              <a:rPr lang="sv-SE" sz="1200">
                <a:solidFill>
                  <a:schemeClr val="bg1"/>
                </a:solidFill>
              </a:rPr>
              <a:t>Glädje!</a:t>
            </a:r>
          </a:p>
        </p:txBody>
      </p:sp>
      <p:pic>
        <p:nvPicPr>
          <p:cNvPr id="10" name="Bildobjekt 9">
            <a:extLst>
              <a:ext uri="{FF2B5EF4-FFF2-40B4-BE49-F238E27FC236}">
                <a16:creationId xmlns:a16="http://schemas.microsoft.com/office/drawing/2014/main" id="{63F59514-BCEB-20A1-3894-44265E02DE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6238" y="747562"/>
            <a:ext cx="2286000" cy="5242560"/>
          </a:xfrm>
          <a:prstGeom prst="rect">
            <a:avLst/>
          </a:prstGeom>
        </p:spPr>
      </p:pic>
      <p:pic>
        <p:nvPicPr>
          <p:cNvPr id="11" name="Bildobjekt 10">
            <a:extLst>
              <a:ext uri="{FF2B5EF4-FFF2-40B4-BE49-F238E27FC236}">
                <a16:creationId xmlns:a16="http://schemas.microsoft.com/office/drawing/2014/main" id="{E9E58733-102D-6403-CE7A-5D7A4FD70B5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15500" y="3857612"/>
            <a:ext cx="1928812" cy="429079"/>
          </a:xfrm>
          <a:prstGeom prst="rect">
            <a:avLst/>
          </a:prstGeom>
        </p:spPr>
      </p:pic>
      <p:pic>
        <p:nvPicPr>
          <p:cNvPr id="12" name="Picture 4" descr="södra">
            <a:extLst>
              <a:ext uri="{FF2B5EF4-FFF2-40B4-BE49-F238E27FC236}">
                <a16:creationId xmlns:a16="http://schemas.microsoft.com/office/drawing/2014/main" id="{DF9674C6-57C6-12F9-0D4D-B9BB37123250}"/>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836532" y="5269058"/>
            <a:ext cx="1548332" cy="356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Bildobjekt 12">
            <a:extLst>
              <a:ext uri="{FF2B5EF4-FFF2-40B4-BE49-F238E27FC236}">
                <a16:creationId xmlns:a16="http://schemas.microsoft.com/office/drawing/2014/main" id="{405D2AAC-0EC6-32C0-F8B4-B578E67DEE6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94459" y="2411103"/>
            <a:ext cx="1051740" cy="547000"/>
          </a:xfrm>
          <a:prstGeom prst="rect">
            <a:avLst/>
          </a:prstGeom>
        </p:spPr>
      </p:pic>
    </p:spTree>
    <p:extLst>
      <p:ext uri="{BB962C8B-B14F-4D97-AF65-F5344CB8AC3E}">
        <p14:creationId xmlns:p14="http://schemas.microsoft.com/office/powerpoint/2010/main" val="1460590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78213" y="1794174"/>
            <a:ext cx="5007429" cy="1325563"/>
          </a:xfrm>
        </p:spPr>
        <p:txBody>
          <a:bodyPr>
            <a:normAutofit/>
          </a:bodyPr>
          <a:lstStyle/>
          <a:p>
            <a:endParaRPr lang="sv-SE" sz="5200" dirty="0">
              <a:solidFill>
                <a:srgbClr val="5E514D"/>
              </a:solidFill>
            </a:endParaRPr>
          </a:p>
        </p:txBody>
      </p:sp>
      <p:pic>
        <p:nvPicPr>
          <p:cNvPr id="3" name="Bildobjekt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6091267" cy="6858000"/>
          </a:xfrm>
          <a:prstGeom prst="rect">
            <a:avLst/>
          </a:prstGeom>
        </p:spPr>
      </p:pic>
      <p:sp>
        <p:nvSpPr>
          <p:cNvPr id="5" name="textruta 4">
            <a:extLst>
              <a:ext uri="{FF2B5EF4-FFF2-40B4-BE49-F238E27FC236}">
                <a16:creationId xmlns:a16="http://schemas.microsoft.com/office/drawing/2014/main" id="{824D547B-FA2F-4162-E5EF-BCAF6206862F}"/>
              </a:ext>
            </a:extLst>
          </p:cNvPr>
          <p:cNvSpPr txBox="1"/>
          <p:nvPr/>
        </p:nvSpPr>
        <p:spPr>
          <a:xfrm>
            <a:off x="6858001" y="2097323"/>
            <a:ext cx="4395536" cy="2308324"/>
          </a:xfrm>
          <a:prstGeom prst="rect">
            <a:avLst/>
          </a:prstGeom>
          <a:noFill/>
        </p:spPr>
        <p:txBody>
          <a:bodyPr wrap="square">
            <a:spAutoFit/>
          </a:bodyPr>
          <a:lstStyle/>
          <a:p>
            <a:pPr algn="ctr"/>
            <a:r>
              <a:rPr lang="sv-SE" sz="3600" b="1" dirty="0" err="1">
                <a:solidFill>
                  <a:srgbClr val="5E514D"/>
                </a:solidFill>
              </a:rPr>
              <a:t>Why</a:t>
            </a:r>
            <a:r>
              <a:rPr lang="sv-SE" sz="3600" b="1" dirty="0">
                <a:solidFill>
                  <a:srgbClr val="5E514D"/>
                </a:solidFill>
              </a:rPr>
              <a:t> do </a:t>
            </a:r>
            <a:r>
              <a:rPr lang="sv-SE" sz="3600" b="1" dirty="0" err="1">
                <a:solidFill>
                  <a:srgbClr val="5E514D"/>
                </a:solidFill>
              </a:rPr>
              <a:t>forest</a:t>
            </a:r>
            <a:r>
              <a:rPr lang="sv-SE" sz="3600" b="1" dirty="0">
                <a:solidFill>
                  <a:srgbClr val="5E514D"/>
                </a:solidFill>
              </a:rPr>
              <a:t> </a:t>
            </a:r>
            <a:r>
              <a:rPr lang="sv-SE" sz="3600" b="1" dirty="0" err="1">
                <a:solidFill>
                  <a:srgbClr val="5E514D"/>
                </a:solidFill>
              </a:rPr>
              <a:t>owner</a:t>
            </a:r>
            <a:r>
              <a:rPr lang="sv-SE" sz="3600" b="1" dirty="0">
                <a:solidFill>
                  <a:srgbClr val="5E514D"/>
                </a:solidFill>
              </a:rPr>
              <a:t> associations </a:t>
            </a:r>
            <a:r>
              <a:rPr lang="sv-SE" sz="3600" b="1" dirty="0" err="1">
                <a:solidFill>
                  <a:srgbClr val="5E514D"/>
                </a:solidFill>
              </a:rPr>
              <a:t>exist</a:t>
            </a:r>
            <a:r>
              <a:rPr lang="sv-SE" sz="3600" b="1" dirty="0">
                <a:solidFill>
                  <a:srgbClr val="5E514D"/>
                </a:solidFill>
              </a:rPr>
              <a:t>?</a:t>
            </a:r>
            <a:endParaRPr lang="sv-SE" sz="3600" b="1" dirty="0"/>
          </a:p>
        </p:txBody>
      </p:sp>
    </p:spTree>
    <p:extLst>
      <p:ext uri="{BB962C8B-B14F-4D97-AF65-F5344CB8AC3E}">
        <p14:creationId xmlns:p14="http://schemas.microsoft.com/office/powerpoint/2010/main" val="2223238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A4A60C6-F09C-A34C-B09C-ED071732E136}"/>
              </a:ext>
            </a:extLst>
          </p:cNvPr>
          <p:cNvSpPr>
            <a:spLocks noGrp="1"/>
          </p:cNvSpPr>
          <p:nvPr>
            <p:ph type="title"/>
          </p:nvPr>
        </p:nvSpPr>
        <p:spPr>
          <a:xfrm>
            <a:off x="838200" y="365126"/>
            <a:ext cx="7818997" cy="669590"/>
          </a:xfrm>
        </p:spPr>
        <p:txBody>
          <a:bodyPr anchor="ctr">
            <a:normAutofit/>
          </a:bodyPr>
          <a:lstStyle/>
          <a:p>
            <a:r>
              <a:rPr lang="sv-SE" sz="2400" dirty="0"/>
              <a:t>Norra Skog in </a:t>
            </a:r>
            <a:r>
              <a:rPr lang="sv-SE" sz="2400" dirty="0" err="1"/>
              <a:t>numbers</a:t>
            </a:r>
            <a:endParaRPr lang="sv-SE" sz="2400" dirty="0"/>
          </a:p>
        </p:txBody>
      </p:sp>
      <p:graphicFrame>
        <p:nvGraphicFramePr>
          <p:cNvPr id="7" name="Platshållare för innehåll 2">
            <a:extLst>
              <a:ext uri="{FF2B5EF4-FFF2-40B4-BE49-F238E27FC236}">
                <a16:creationId xmlns:a16="http://schemas.microsoft.com/office/drawing/2014/main" id="{C5954BFA-9194-34CA-0F78-1782C0AB91A6}"/>
              </a:ext>
            </a:extLst>
          </p:cNvPr>
          <p:cNvGraphicFramePr>
            <a:graphicFrameLocks noGrp="1"/>
          </p:cNvGraphicFramePr>
          <p:nvPr>
            <p:ph idx="1"/>
            <p:extLst>
              <p:ext uri="{D42A27DB-BD31-4B8C-83A1-F6EECF244321}">
                <p14:modId xmlns:p14="http://schemas.microsoft.com/office/powerpoint/2010/main" val="433460178"/>
              </p:ext>
            </p:extLst>
          </p:nvPr>
        </p:nvGraphicFramePr>
        <p:xfrm>
          <a:off x="838200" y="1375682"/>
          <a:ext cx="8877300" cy="4980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6046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BE05D89-BC3B-5F68-31B5-C30F785AD179}"/>
              </a:ext>
            </a:extLst>
          </p:cNvPr>
          <p:cNvSpPr>
            <a:spLocks noGrp="1"/>
          </p:cNvSpPr>
          <p:nvPr>
            <p:ph type="title"/>
          </p:nvPr>
        </p:nvSpPr>
        <p:spPr/>
        <p:txBody>
          <a:bodyPr/>
          <a:lstStyle/>
          <a:p>
            <a:r>
              <a:rPr lang="sv-SE" dirty="0" err="1">
                <a:solidFill>
                  <a:schemeClr val="tx2"/>
                </a:solidFill>
              </a:rPr>
              <a:t>Democratic</a:t>
            </a:r>
            <a:r>
              <a:rPr lang="sv-SE" dirty="0">
                <a:solidFill>
                  <a:schemeClr val="tx2"/>
                </a:solidFill>
              </a:rPr>
              <a:t> organisation</a:t>
            </a:r>
          </a:p>
        </p:txBody>
      </p:sp>
      <p:sp>
        <p:nvSpPr>
          <p:cNvPr id="3" name="Platshållare för text 2">
            <a:extLst>
              <a:ext uri="{FF2B5EF4-FFF2-40B4-BE49-F238E27FC236}">
                <a16:creationId xmlns:a16="http://schemas.microsoft.com/office/drawing/2014/main" id="{5E65767C-00DA-20BD-B321-2B7F5A003B4C}"/>
              </a:ext>
            </a:extLst>
          </p:cNvPr>
          <p:cNvSpPr>
            <a:spLocks noGrp="1"/>
          </p:cNvSpPr>
          <p:nvPr>
            <p:ph type="body" sz="half" idx="10"/>
          </p:nvPr>
        </p:nvSpPr>
        <p:spPr/>
        <p:txBody>
          <a:bodyPr/>
          <a:lstStyle/>
          <a:p>
            <a:endParaRPr lang="sv-SE" dirty="0"/>
          </a:p>
          <a:p>
            <a:pPr marL="285750" indent="-285750">
              <a:buFont typeface="Arial" panose="020B0604020202020204" pitchFamily="34" charset="0"/>
              <a:buChar char="•"/>
            </a:pPr>
            <a:r>
              <a:rPr lang="sv-SE" sz="1800" dirty="0"/>
              <a:t>Small </a:t>
            </a:r>
            <a:r>
              <a:rPr lang="sv-SE" sz="1800" dirty="0" err="1"/>
              <a:t>local</a:t>
            </a:r>
            <a:r>
              <a:rPr lang="sv-SE" sz="1800" dirty="0"/>
              <a:t> associations</a:t>
            </a:r>
          </a:p>
          <a:p>
            <a:pPr marL="285750" indent="-285750">
              <a:buFont typeface="Arial" panose="020B0604020202020204" pitchFamily="34" charset="0"/>
              <a:buChar char="•"/>
            </a:pPr>
            <a:endParaRPr lang="sv-SE" sz="1800" dirty="0"/>
          </a:p>
          <a:p>
            <a:pPr marL="285750" indent="-285750">
              <a:buFont typeface="Arial" panose="020B0604020202020204" pitchFamily="34" charset="0"/>
              <a:buChar char="•"/>
            </a:pPr>
            <a:r>
              <a:rPr lang="sv-SE" sz="1800" dirty="0" err="1"/>
              <a:t>One</a:t>
            </a:r>
            <a:r>
              <a:rPr lang="sv-SE" sz="1800" dirty="0"/>
              <a:t> </a:t>
            </a:r>
            <a:r>
              <a:rPr lang="sv-SE" sz="1800" dirty="0" err="1"/>
              <a:t>member</a:t>
            </a:r>
            <a:r>
              <a:rPr lang="sv-SE" sz="1800" dirty="0"/>
              <a:t> – </a:t>
            </a:r>
            <a:r>
              <a:rPr lang="sv-SE" sz="1800" dirty="0" err="1"/>
              <a:t>one</a:t>
            </a:r>
            <a:r>
              <a:rPr lang="sv-SE" sz="1800" dirty="0"/>
              <a:t> </a:t>
            </a:r>
            <a:r>
              <a:rPr lang="sv-SE" sz="1800" dirty="0" err="1"/>
              <a:t>vote</a:t>
            </a:r>
            <a:endParaRPr lang="sv-SE" sz="1800" dirty="0"/>
          </a:p>
          <a:p>
            <a:pPr marL="285750" indent="-285750">
              <a:buFont typeface="Arial" panose="020B0604020202020204" pitchFamily="34" charset="0"/>
              <a:buChar char="•"/>
            </a:pPr>
            <a:endParaRPr lang="sv-SE" sz="1800" dirty="0"/>
          </a:p>
          <a:p>
            <a:pPr marL="285750" indent="-285750">
              <a:buFont typeface="Arial" panose="020B0604020202020204" pitchFamily="34" charset="0"/>
              <a:buChar char="•"/>
            </a:pPr>
            <a:r>
              <a:rPr lang="sv-SE" sz="1800" dirty="0"/>
              <a:t>General </a:t>
            </a:r>
            <a:r>
              <a:rPr lang="sv-SE" sz="1800" dirty="0" err="1"/>
              <a:t>Assembly</a:t>
            </a:r>
            <a:endParaRPr lang="sv-SE" sz="1800" dirty="0"/>
          </a:p>
          <a:p>
            <a:pPr marL="285750" indent="-285750">
              <a:buFont typeface="Arial" panose="020B0604020202020204" pitchFamily="34" charset="0"/>
              <a:buChar char="•"/>
            </a:pPr>
            <a:endParaRPr lang="sv-SE" sz="1800" dirty="0"/>
          </a:p>
          <a:p>
            <a:pPr marL="285750" indent="-285750">
              <a:buFont typeface="Arial" panose="020B0604020202020204" pitchFamily="34" charset="0"/>
              <a:buChar char="•"/>
            </a:pPr>
            <a:r>
              <a:rPr lang="en-US" sz="1800" dirty="0"/>
              <a:t>Swedish Code for Governance for Cooperatives</a:t>
            </a:r>
          </a:p>
          <a:p>
            <a:pPr marL="742950" lvl="1" indent="-285750">
              <a:buFont typeface="Arial" panose="020B0604020202020204" pitchFamily="34" charset="0"/>
              <a:buChar char="•"/>
            </a:pPr>
            <a:r>
              <a:rPr lang="en-US" sz="1800" dirty="0"/>
              <a:t>a voluntary framework aimed at promoting member dialogue, democratic processes, and transparency</a:t>
            </a:r>
            <a:endParaRPr lang="sv-SE" sz="1800" dirty="0"/>
          </a:p>
          <a:p>
            <a:endParaRPr lang="sv-SE" dirty="0"/>
          </a:p>
        </p:txBody>
      </p:sp>
      <p:sp>
        <p:nvSpPr>
          <p:cNvPr id="4" name="Platshållare för text 3">
            <a:extLst>
              <a:ext uri="{FF2B5EF4-FFF2-40B4-BE49-F238E27FC236}">
                <a16:creationId xmlns:a16="http://schemas.microsoft.com/office/drawing/2014/main" id="{80DC6403-5226-94DB-EB0E-434F7C702C6A}"/>
              </a:ext>
            </a:extLst>
          </p:cNvPr>
          <p:cNvSpPr>
            <a:spLocks noGrp="1"/>
          </p:cNvSpPr>
          <p:nvPr>
            <p:ph type="body" sz="half" idx="2"/>
          </p:nvPr>
        </p:nvSpPr>
        <p:spPr/>
        <p:txBody>
          <a:bodyPr/>
          <a:lstStyle/>
          <a:p>
            <a:endParaRPr lang="sv-SE"/>
          </a:p>
        </p:txBody>
      </p:sp>
      <p:sp>
        <p:nvSpPr>
          <p:cNvPr id="5" name="Platshållare för bild 4">
            <a:extLst>
              <a:ext uri="{FF2B5EF4-FFF2-40B4-BE49-F238E27FC236}">
                <a16:creationId xmlns:a16="http://schemas.microsoft.com/office/drawing/2014/main" id="{2E2E2000-B594-D59D-B6AA-EC8A662BF9DC}"/>
              </a:ext>
            </a:extLst>
          </p:cNvPr>
          <p:cNvSpPr>
            <a:spLocks noGrp="1"/>
          </p:cNvSpPr>
          <p:nvPr>
            <p:ph type="pic" sz="quarter" idx="12"/>
          </p:nvPr>
        </p:nvSpPr>
        <p:spPr/>
        <p:txBody>
          <a:bodyPr/>
          <a:lstStyle/>
          <a:p>
            <a:endParaRPr lang="sv-SE"/>
          </a:p>
        </p:txBody>
      </p:sp>
    </p:spTree>
    <p:extLst>
      <p:ext uri="{BB962C8B-B14F-4D97-AF65-F5344CB8AC3E}">
        <p14:creationId xmlns:p14="http://schemas.microsoft.com/office/powerpoint/2010/main" val="392789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581C398-2343-A760-AEED-C7EA8ED3D809}"/>
              </a:ext>
            </a:extLst>
          </p:cNvPr>
          <p:cNvSpPr>
            <a:spLocks noGrp="1"/>
          </p:cNvSpPr>
          <p:nvPr>
            <p:ph type="title"/>
          </p:nvPr>
        </p:nvSpPr>
        <p:spPr>
          <a:xfrm>
            <a:off x="5256470" y="304679"/>
            <a:ext cx="6686148" cy="856332"/>
          </a:xfrm>
        </p:spPr>
        <p:txBody>
          <a:bodyPr>
            <a:normAutofit/>
          </a:bodyPr>
          <a:lstStyle/>
          <a:p>
            <a:pPr>
              <a:lnSpc>
                <a:spcPct val="100000"/>
              </a:lnSpc>
            </a:pPr>
            <a:r>
              <a:rPr lang="sv-SE" sz="2800" dirty="0"/>
              <a:t>Services</a:t>
            </a:r>
          </a:p>
        </p:txBody>
      </p:sp>
      <p:sp>
        <p:nvSpPr>
          <p:cNvPr id="4" name="Platshållare för text 3">
            <a:extLst>
              <a:ext uri="{FF2B5EF4-FFF2-40B4-BE49-F238E27FC236}">
                <a16:creationId xmlns:a16="http://schemas.microsoft.com/office/drawing/2014/main" id="{B11A3BFC-EF62-7E4C-0778-0E0B711E3C78}"/>
              </a:ext>
            </a:extLst>
          </p:cNvPr>
          <p:cNvSpPr>
            <a:spLocks noGrp="1"/>
          </p:cNvSpPr>
          <p:nvPr>
            <p:ph type="body" sz="half" idx="10"/>
          </p:nvPr>
        </p:nvSpPr>
        <p:spPr>
          <a:xfrm>
            <a:off x="5256470" y="1349260"/>
            <a:ext cx="6417370" cy="6035675"/>
          </a:xfrm>
        </p:spPr>
        <p:txBody>
          <a:bodyPr>
            <a:normAutofit/>
          </a:bodyPr>
          <a:lstStyle/>
          <a:p>
            <a:pPr marL="342900" indent="-342900">
              <a:buFont typeface="Arial" panose="020B0604020202020204" pitchFamily="34" charset="0"/>
              <a:buChar char="•"/>
            </a:pPr>
            <a:r>
              <a:rPr lang="sv-SE" sz="2000" dirty="0" err="1">
                <a:latin typeface="Poppins" panose="00000500000000000000" pitchFamily="2" charset="0"/>
                <a:cs typeface="Poppins" panose="00000500000000000000" pitchFamily="2" charset="0"/>
              </a:rPr>
              <a:t>Advisory</a:t>
            </a:r>
            <a:r>
              <a:rPr lang="sv-SE" sz="2000" dirty="0">
                <a:latin typeface="Poppins" panose="00000500000000000000" pitchFamily="2" charset="0"/>
                <a:cs typeface="Poppins" panose="00000500000000000000" pitchFamily="2" charset="0"/>
              </a:rPr>
              <a:t> services </a:t>
            </a:r>
            <a:r>
              <a:rPr lang="sv-SE" sz="2000" dirty="0" err="1">
                <a:latin typeface="Poppins" panose="00000500000000000000" pitchFamily="2" charset="0"/>
                <a:cs typeface="Poppins" panose="00000500000000000000" pitchFamily="2" charset="0"/>
              </a:rPr>
              <a:t>related</a:t>
            </a:r>
            <a:r>
              <a:rPr lang="sv-SE" sz="2000" dirty="0">
                <a:latin typeface="Poppins" panose="00000500000000000000" pitchFamily="2" charset="0"/>
                <a:cs typeface="Poppins" panose="00000500000000000000" pitchFamily="2" charset="0"/>
              </a:rPr>
              <a:t> to </a:t>
            </a:r>
            <a:r>
              <a:rPr lang="sv-SE" sz="2000" dirty="0" err="1">
                <a:latin typeface="Poppins" panose="00000500000000000000" pitchFamily="2" charset="0"/>
                <a:cs typeface="Poppins" panose="00000500000000000000" pitchFamily="2" charset="0"/>
              </a:rPr>
              <a:t>forest</a:t>
            </a:r>
            <a:r>
              <a:rPr lang="sv-SE" sz="2000" dirty="0">
                <a:latin typeface="Poppins" panose="00000500000000000000" pitchFamily="2" charset="0"/>
                <a:cs typeface="Poppins" panose="00000500000000000000" pitchFamily="2" charset="0"/>
              </a:rPr>
              <a:t> management</a:t>
            </a:r>
          </a:p>
          <a:p>
            <a:pPr marL="342900" indent="-342900">
              <a:buFont typeface="Arial" panose="020B0604020202020204" pitchFamily="34" charset="0"/>
              <a:buChar char="•"/>
            </a:pP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sv-SE" sz="2000" dirty="0">
                <a:latin typeface="Poppins" panose="00000500000000000000" pitchFamily="2" charset="0"/>
                <a:cs typeface="Poppins" panose="00000500000000000000" pitchFamily="2" charset="0"/>
              </a:rPr>
              <a:t>Tax </a:t>
            </a:r>
            <a:r>
              <a:rPr lang="sv-SE" sz="2000" dirty="0" err="1">
                <a:latin typeface="Poppins" panose="00000500000000000000" pitchFamily="2" charset="0"/>
                <a:cs typeface="Poppins" panose="00000500000000000000" pitchFamily="2" charset="0"/>
              </a:rPr>
              <a:t>declaration</a:t>
            </a:r>
            <a:r>
              <a:rPr lang="sv-SE" sz="2000" dirty="0">
                <a:latin typeface="Poppins" panose="00000500000000000000" pitchFamily="2" charset="0"/>
                <a:cs typeface="Poppins" panose="00000500000000000000" pitchFamily="2" charset="0"/>
              </a:rPr>
              <a:t> and legal services</a:t>
            </a:r>
          </a:p>
          <a:p>
            <a:pPr marL="342900" indent="-342900">
              <a:buFont typeface="Arial" panose="020B0604020202020204" pitchFamily="34" charset="0"/>
              <a:buChar char="•"/>
            </a:pP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sv-SE" sz="2000" dirty="0">
                <a:latin typeface="Poppins" panose="00000500000000000000" pitchFamily="2" charset="0"/>
                <a:cs typeface="Poppins" panose="00000500000000000000" pitchFamily="2" charset="0"/>
              </a:rPr>
              <a:t>Forest road planning and </a:t>
            </a:r>
            <a:r>
              <a:rPr lang="sv-SE" sz="2000" dirty="0" err="1">
                <a:latin typeface="Poppins" panose="00000500000000000000" pitchFamily="2" charset="0"/>
                <a:cs typeface="Poppins" panose="00000500000000000000" pitchFamily="2" charset="0"/>
              </a:rPr>
              <a:t>building</a:t>
            </a: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sv-SE" sz="2000" dirty="0">
                <a:latin typeface="Poppins" panose="00000500000000000000" pitchFamily="2" charset="0"/>
                <a:cs typeface="Poppins" panose="00000500000000000000" pitchFamily="2" charset="0"/>
              </a:rPr>
              <a:t>Courses and </a:t>
            </a:r>
            <a:r>
              <a:rPr lang="sv-SE" sz="2000" dirty="0" err="1">
                <a:latin typeface="Poppins" panose="00000500000000000000" pitchFamily="2" charset="0"/>
                <a:cs typeface="Poppins" panose="00000500000000000000" pitchFamily="2" charset="0"/>
              </a:rPr>
              <a:t>other</a:t>
            </a:r>
            <a:r>
              <a:rPr lang="sv-SE" sz="2000" dirty="0">
                <a:latin typeface="Poppins" panose="00000500000000000000" pitchFamily="2" charset="0"/>
                <a:cs typeface="Poppins" panose="00000500000000000000" pitchFamily="2" charset="0"/>
              </a:rPr>
              <a:t> </a:t>
            </a:r>
            <a:r>
              <a:rPr lang="sv-SE" sz="2000" dirty="0" err="1">
                <a:latin typeface="Poppins" panose="00000500000000000000" pitchFamily="2" charset="0"/>
                <a:cs typeface="Poppins" panose="00000500000000000000" pitchFamily="2" charset="0"/>
              </a:rPr>
              <a:t>learning</a:t>
            </a:r>
            <a:r>
              <a:rPr lang="sv-SE" sz="2000" dirty="0">
                <a:latin typeface="Poppins" panose="00000500000000000000" pitchFamily="2" charset="0"/>
                <a:cs typeface="Poppins" panose="00000500000000000000" pitchFamily="2" charset="0"/>
              </a:rPr>
              <a:t> </a:t>
            </a:r>
            <a:r>
              <a:rPr lang="sv-SE" sz="2000" dirty="0" err="1">
                <a:latin typeface="Poppins" panose="00000500000000000000" pitchFamily="2" charset="0"/>
                <a:cs typeface="Poppins" panose="00000500000000000000" pitchFamily="2" charset="0"/>
              </a:rPr>
              <a:t>opportunities</a:t>
            </a: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endParaRPr lang="sv-SE" sz="2000" dirty="0">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sv-SE" sz="2000" dirty="0" err="1">
                <a:latin typeface="Poppins" panose="00000500000000000000" pitchFamily="2" charset="0"/>
                <a:cs typeface="Poppins" panose="00000500000000000000" pitchFamily="2" charset="0"/>
              </a:rPr>
              <a:t>Advocacy</a:t>
            </a:r>
            <a:r>
              <a:rPr lang="sv-SE" sz="2000" dirty="0">
                <a:latin typeface="Poppins" panose="00000500000000000000" pitchFamily="2" charset="0"/>
                <a:cs typeface="Poppins" panose="00000500000000000000" pitchFamily="2" charset="0"/>
              </a:rPr>
              <a:t> </a:t>
            </a:r>
            <a:r>
              <a:rPr lang="sv-SE" sz="2000" dirty="0" err="1">
                <a:latin typeface="Poppins" panose="00000500000000000000" pitchFamily="2" charset="0"/>
                <a:cs typeface="Poppins" panose="00000500000000000000" pitchFamily="2" charset="0"/>
              </a:rPr>
              <a:t>work</a:t>
            </a:r>
            <a:r>
              <a:rPr lang="sv-SE" sz="2000" dirty="0">
                <a:latin typeface="Poppins" panose="00000500000000000000" pitchFamily="2" charset="0"/>
                <a:cs typeface="Poppins" panose="00000500000000000000" pitchFamily="2" charset="0"/>
              </a:rPr>
              <a:t> </a:t>
            </a:r>
            <a:r>
              <a:rPr lang="sv-SE" sz="2000" dirty="0" err="1">
                <a:latin typeface="Poppins" panose="00000500000000000000" pitchFamily="2" charset="0"/>
                <a:cs typeface="Poppins" panose="00000500000000000000" pitchFamily="2" charset="0"/>
              </a:rPr>
              <a:t>related</a:t>
            </a:r>
            <a:r>
              <a:rPr lang="sv-SE" sz="2000" dirty="0">
                <a:latin typeface="Poppins" panose="00000500000000000000" pitchFamily="2" charset="0"/>
                <a:cs typeface="Poppins" panose="00000500000000000000" pitchFamily="2" charset="0"/>
              </a:rPr>
              <a:t> to </a:t>
            </a:r>
            <a:r>
              <a:rPr lang="sv-SE" sz="2000" dirty="0" err="1">
                <a:latin typeface="Poppins" panose="00000500000000000000" pitchFamily="2" charset="0"/>
                <a:cs typeface="Poppins" panose="00000500000000000000" pitchFamily="2" charset="0"/>
              </a:rPr>
              <a:t>forest</a:t>
            </a:r>
            <a:r>
              <a:rPr lang="sv-SE" sz="2000" dirty="0">
                <a:latin typeface="Poppins" panose="00000500000000000000" pitchFamily="2" charset="0"/>
                <a:cs typeface="Poppins" panose="00000500000000000000" pitchFamily="2" charset="0"/>
              </a:rPr>
              <a:t> and </a:t>
            </a:r>
            <a:r>
              <a:rPr lang="sv-SE" sz="2000" dirty="0" err="1">
                <a:latin typeface="Poppins" panose="00000500000000000000" pitchFamily="2" charset="0"/>
                <a:cs typeface="Poppins" panose="00000500000000000000" pitchFamily="2" charset="0"/>
              </a:rPr>
              <a:t>industrial</a:t>
            </a:r>
            <a:r>
              <a:rPr lang="sv-SE" sz="2000" dirty="0">
                <a:latin typeface="Poppins" panose="00000500000000000000" pitchFamily="2" charset="0"/>
                <a:cs typeface="Poppins" panose="00000500000000000000" pitchFamily="2" charset="0"/>
              </a:rPr>
              <a:t> policy</a:t>
            </a:r>
          </a:p>
          <a:p>
            <a:pPr marL="342900" indent="-342900">
              <a:buFont typeface="Arial" panose="020B0604020202020204" pitchFamily="34" charset="0"/>
              <a:buChar char="•"/>
            </a:pPr>
            <a:endParaRPr lang="sv-SE" sz="2000" dirty="0">
              <a:solidFill>
                <a:schemeClr val="tx1"/>
              </a:solidFill>
              <a:latin typeface="Poppins" panose="00000500000000000000" pitchFamily="2" charset="0"/>
              <a:cs typeface="Poppins" panose="00000500000000000000" pitchFamily="2" charset="0"/>
            </a:endParaRPr>
          </a:p>
          <a:p>
            <a:pPr marL="342900" indent="-342900">
              <a:buFont typeface="Arial" panose="020B0604020202020204" pitchFamily="34" charset="0"/>
              <a:buChar char="•"/>
            </a:pPr>
            <a:r>
              <a:rPr lang="sv-SE" sz="2000" dirty="0">
                <a:solidFill>
                  <a:schemeClr val="tx1"/>
                </a:solidFill>
                <a:latin typeface="Poppins" panose="00000500000000000000" pitchFamily="2" charset="0"/>
                <a:cs typeface="Poppins" panose="00000500000000000000" pitchFamily="2" charset="0"/>
              </a:rPr>
              <a:t>Real </a:t>
            </a:r>
            <a:r>
              <a:rPr lang="sv-SE" sz="2000" dirty="0" err="1">
                <a:solidFill>
                  <a:schemeClr val="tx1"/>
                </a:solidFill>
                <a:latin typeface="Poppins" panose="00000500000000000000" pitchFamily="2" charset="0"/>
                <a:cs typeface="Poppins" panose="00000500000000000000" pitchFamily="2" charset="0"/>
              </a:rPr>
              <a:t>estate</a:t>
            </a:r>
            <a:r>
              <a:rPr lang="sv-SE" sz="2000" dirty="0">
                <a:solidFill>
                  <a:schemeClr val="tx1"/>
                </a:solidFill>
                <a:latin typeface="Poppins" panose="00000500000000000000" pitchFamily="2" charset="0"/>
                <a:cs typeface="Poppins" panose="00000500000000000000" pitchFamily="2" charset="0"/>
              </a:rPr>
              <a:t> services</a:t>
            </a:r>
            <a:endParaRPr lang="sv-SE" sz="2000" dirty="0">
              <a:solidFill>
                <a:schemeClr val="tx1"/>
              </a:solidFill>
              <a:latin typeface="Poppins SemiBold" panose="00000700000000000000" pitchFamily="2" charset="0"/>
              <a:cs typeface="Poppins SemiBold" panose="00000700000000000000" pitchFamily="2" charset="0"/>
            </a:endParaRPr>
          </a:p>
        </p:txBody>
      </p:sp>
      <p:pic>
        <p:nvPicPr>
          <p:cNvPr id="5" name="Bildobjekt 4" descr="En bild som visar person, Mobiltelefon, Portabel kommunikationsenhet, pryl">
            <a:extLst>
              <a:ext uri="{FF2B5EF4-FFF2-40B4-BE49-F238E27FC236}">
                <a16:creationId xmlns:a16="http://schemas.microsoft.com/office/drawing/2014/main" id="{14D0CE20-B8A8-CB02-17F9-0F61DE8787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0778" y="0"/>
            <a:ext cx="5486400" cy="6858000"/>
          </a:xfrm>
          <a:prstGeom prst="rect">
            <a:avLst/>
          </a:prstGeom>
        </p:spPr>
      </p:pic>
    </p:spTree>
    <p:extLst>
      <p:ext uri="{BB962C8B-B14F-4D97-AF65-F5344CB8AC3E}">
        <p14:creationId xmlns:p14="http://schemas.microsoft.com/office/powerpoint/2010/main" val="161975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522D479D-448E-4BF7-97C4-BB74D1122513}"/>
              </a:ext>
            </a:extLst>
          </p:cNvPr>
          <p:cNvSpPr>
            <a:spLocks noGrp="1"/>
          </p:cNvSpPr>
          <p:nvPr>
            <p:ph sz="half" idx="1"/>
          </p:nvPr>
        </p:nvSpPr>
        <p:spPr>
          <a:xfrm>
            <a:off x="838199" y="1996751"/>
            <a:ext cx="5570989" cy="4359598"/>
          </a:xfrm>
        </p:spPr>
        <p:txBody>
          <a:bodyPr>
            <a:normAutofit/>
          </a:bodyPr>
          <a:lstStyle/>
          <a:p>
            <a:r>
              <a:rPr lang="sv-SE" sz="2000" b="1" dirty="0" err="1">
                <a:solidFill>
                  <a:schemeClr val="accent1"/>
                </a:solidFill>
                <a:latin typeface="+mj-lt"/>
              </a:rPr>
              <a:t>Spreading</a:t>
            </a:r>
            <a:r>
              <a:rPr lang="sv-SE" sz="2000" b="1" dirty="0">
                <a:solidFill>
                  <a:schemeClr val="accent1"/>
                </a:solidFill>
                <a:latin typeface="+mj-lt"/>
              </a:rPr>
              <a:t> </a:t>
            </a:r>
            <a:r>
              <a:rPr lang="sv-SE" sz="2000" b="1" dirty="0" err="1">
                <a:solidFill>
                  <a:schemeClr val="accent1"/>
                </a:solidFill>
                <a:latin typeface="+mj-lt"/>
              </a:rPr>
              <a:t>awareness</a:t>
            </a:r>
            <a:r>
              <a:rPr lang="sv-SE" sz="2000" b="1" dirty="0">
                <a:solidFill>
                  <a:schemeClr val="accent1"/>
                </a:solidFill>
                <a:latin typeface="+mj-lt"/>
              </a:rPr>
              <a:t> on </a:t>
            </a:r>
            <a:r>
              <a:rPr lang="sv-SE" sz="2000" b="1" dirty="0" err="1">
                <a:solidFill>
                  <a:schemeClr val="accent1"/>
                </a:solidFill>
                <a:latin typeface="+mj-lt"/>
              </a:rPr>
              <a:t>water</a:t>
            </a:r>
            <a:r>
              <a:rPr lang="sv-SE" sz="2000" b="1" dirty="0">
                <a:solidFill>
                  <a:schemeClr val="accent1"/>
                </a:solidFill>
                <a:latin typeface="+mj-lt"/>
              </a:rPr>
              <a:t> </a:t>
            </a:r>
            <a:r>
              <a:rPr lang="sv-SE" sz="2000" b="1" dirty="0" err="1">
                <a:solidFill>
                  <a:schemeClr val="accent1"/>
                </a:solidFill>
                <a:latin typeface="+mj-lt"/>
              </a:rPr>
              <a:t>conservation</a:t>
            </a:r>
            <a:r>
              <a:rPr lang="sv-SE" sz="2000" b="1" dirty="0">
                <a:solidFill>
                  <a:schemeClr val="accent1"/>
                </a:solidFill>
                <a:latin typeface="+mj-lt"/>
              </a:rPr>
              <a:t> and management</a:t>
            </a:r>
          </a:p>
          <a:p>
            <a:r>
              <a:rPr lang="en-US" sz="1800" dirty="0">
                <a:solidFill>
                  <a:schemeClr val="tx1"/>
                </a:solidFill>
              </a:rPr>
              <a:t>In Grip on Life IP project, authorities, forest owners' associations and NGOs work together to combine modern and active forestry with consideration to the forest's valuable watercourses and wetlands.</a:t>
            </a:r>
          </a:p>
          <a:p>
            <a:endParaRPr lang="sv-SE" dirty="0">
              <a:solidFill>
                <a:schemeClr val="tx1"/>
              </a:solidFill>
              <a:latin typeface="+mj-lt"/>
            </a:endParaRPr>
          </a:p>
          <a:p>
            <a:pPr marL="285750" indent="-285750">
              <a:buFont typeface="Arial" panose="020B0604020202020204" pitchFamily="34" charset="0"/>
              <a:buChar char="•"/>
            </a:pPr>
            <a:r>
              <a:rPr lang="sv-SE" sz="1800" dirty="0">
                <a:solidFill>
                  <a:schemeClr val="tx1"/>
                </a:solidFill>
              </a:rPr>
              <a:t>Demo sites: a </a:t>
            </a:r>
            <a:r>
              <a:rPr lang="sv-SE" sz="1800" dirty="0" err="1">
                <a:solidFill>
                  <a:schemeClr val="tx1"/>
                </a:solidFill>
              </a:rPr>
              <a:t>trail</a:t>
            </a:r>
            <a:r>
              <a:rPr lang="sv-SE" sz="1800" dirty="0">
                <a:solidFill>
                  <a:schemeClr val="tx1"/>
                </a:solidFill>
              </a:rPr>
              <a:t> </a:t>
            </a:r>
            <a:r>
              <a:rPr lang="sv-SE" sz="1800" dirty="0" err="1">
                <a:solidFill>
                  <a:schemeClr val="tx1"/>
                </a:solidFill>
              </a:rPr>
              <a:t>with</a:t>
            </a:r>
            <a:r>
              <a:rPr lang="sv-SE" sz="1800" dirty="0">
                <a:solidFill>
                  <a:schemeClr val="tx1"/>
                </a:solidFill>
              </a:rPr>
              <a:t> info </a:t>
            </a:r>
            <a:r>
              <a:rPr lang="sv-SE" sz="1800" dirty="0" err="1">
                <a:solidFill>
                  <a:schemeClr val="tx1"/>
                </a:solidFill>
              </a:rPr>
              <a:t>signs</a:t>
            </a:r>
            <a:endParaRPr lang="sv-SE" sz="1800" dirty="0">
              <a:solidFill>
                <a:schemeClr val="tx1"/>
              </a:solidFill>
            </a:endParaRPr>
          </a:p>
          <a:p>
            <a:pPr marL="285750" indent="-285750">
              <a:buFont typeface="Arial" panose="020B0604020202020204" pitchFamily="34" charset="0"/>
              <a:buChar char="•"/>
            </a:pPr>
            <a:r>
              <a:rPr lang="sv-SE" sz="1800" dirty="0" err="1">
                <a:solidFill>
                  <a:schemeClr val="tx1"/>
                </a:solidFill>
              </a:rPr>
              <a:t>Water</a:t>
            </a:r>
            <a:r>
              <a:rPr lang="sv-SE" sz="1800" dirty="0">
                <a:solidFill>
                  <a:schemeClr val="tx1"/>
                </a:solidFill>
              </a:rPr>
              <a:t> </a:t>
            </a:r>
            <a:r>
              <a:rPr lang="sv-SE" sz="1800" dirty="0" err="1">
                <a:solidFill>
                  <a:schemeClr val="tx1"/>
                </a:solidFill>
              </a:rPr>
              <a:t>walks</a:t>
            </a:r>
            <a:endParaRPr lang="sv-SE" sz="1800" dirty="0">
              <a:solidFill>
                <a:schemeClr val="tx1"/>
              </a:solidFill>
            </a:endParaRPr>
          </a:p>
          <a:p>
            <a:pPr marL="285750" indent="-285750">
              <a:buFont typeface="Arial" panose="020B0604020202020204" pitchFamily="34" charset="0"/>
              <a:buChar char="•"/>
            </a:pPr>
            <a:r>
              <a:rPr lang="sv-SE" sz="1800" dirty="0">
                <a:solidFill>
                  <a:schemeClr val="tx1"/>
                </a:solidFill>
              </a:rPr>
              <a:t>Information material</a:t>
            </a:r>
          </a:p>
          <a:p>
            <a:endParaRPr lang="sv-SE" sz="1800" b="1" dirty="0">
              <a:solidFill>
                <a:schemeClr val="accent1"/>
              </a:solidFill>
              <a:latin typeface="+mj-lt"/>
            </a:endParaRPr>
          </a:p>
        </p:txBody>
      </p:sp>
      <p:pic>
        <p:nvPicPr>
          <p:cNvPr id="4" name="Bildobjekt 3">
            <a:extLst>
              <a:ext uri="{FF2B5EF4-FFF2-40B4-BE49-F238E27FC236}">
                <a16:creationId xmlns:a16="http://schemas.microsoft.com/office/drawing/2014/main" id="{FBC2BFDA-6E9A-43EA-AE4B-28D702E9EC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8445" y="290340"/>
            <a:ext cx="1817142" cy="1183896"/>
          </a:xfrm>
          <a:prstGeom prst="rect">
            <a:avLst/>
          </a:prstGeom>
        </p:spPr>
      </p:pic>
      <p:pic>
        <p:nvPicPr>
          <p:cNvPr id="9" name="Bildobjekt 8">
            <a:extLst>
              <a:ext uri="{FF2B5EF4-FFF2-40B4-BE49-F238E27FC236}">
                <a16:creationId xmlns:a16="http://schemas.microsoft.com/office/drawing/2014/main" id="{B44FA8FA-D52D-B6E7-257D-7AFA5933D7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17768" y="0"/>
            <a:ext cx="4574232" cy="6858000"/>
          </a:xfrm>
          <a:prstGeom prst="rect">
            <a:avLst/>
          </a:prstGeom>
        </p:spPr>
      </p:pic>
    </p:spTree>
    <p:extLst>
      <p:ext uri="{BB962C8B-B14F-4D97-AF65-F5344CB8AC3E}">
        <p14:creationId xmlns:p14="http://schemas.microsoft.com/office/powerpoint/2010/main" val="554949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ubrik 1">
            <a:extLst>
              <a:ext uri="{FF2B5EF4-FFF2-40B4-BE49-F238E27FC236}">
                <a16:creationId xmlns:a16="http://schemas.microsoft.com/office/drawing/2014/main" id="{98717FF9-FB2B-A42C-82B4-3A3AC27FC9F3}"/>
              </a:ext>
            </a:extLst>
          </p:cNvPr>
          <p:cNvSpPr>
            <a:spLocks noGrp="1"/>
          </p:cNvSpPr>
          <p:nvPr>
            <p:ph type="title"/>
          </p:nvPr>
        </p:nvSpPr>
        <p:spPr>
          <a:xfrm>
            <a:off x="838200" y="365126"/>
            <a:ext cx="9191171" cy="669590"/>
          </a:xfrm>
        </p:spPr>
        <p:txBody>
          <a:bodyPr anchor="ctr">
            <a:normAutofit/>
          </a:bodyPr>
          <a:lstStyle/>
          <a:p>
            <a:r>
              <a:rPr lang="sv-SE" dirty="0"/>
              <a:t>Forest management plan</a:t>
            </a:r>
          </a:p>
        </p:txBody>
      </p:sp>
      <p:pic>
        <p:nvPicPr>
          <p:cNvPr id="4" name="Bildobjekt 3">
            <a:extLst>
              <a:ext uri="{FF2B5EF4-FFF2-40B4-BE49-F238E27FC236}">
                <a16:creationId xmlns:a16="http://schemas.microsoft.com/office/drawing/2014/main" id="{F3F5F231-95F5-92DB-11E1-843B252E51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0493" y="1168530"/>
            <a:ext cx="8195847" cy="5480814"/>
          </a:xfrm>
          <a:prstGeom prst="rect">
            <a:avLst/>
          </a:prstGeom>
        </p:spPr>
      </p:pic>
    </p:spTree>
    <p:extLst>
      <p:ext uri="{BB962C8B-B14F-4D97-AF65-F5344CB8AC3E}">
        <p14:creationId xmlns:p14="http://schemas.microsoft.com/office/powerpoint/2010/main" val="2689918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D7CFC-42C6-324E-69BA-B325E32C970C}"/>
            </a:ext>
          </a:extLst>
        </p:cNvPr>
        <p:cNvGrpSpPr/>
        <p:nvPr/>
      </p:nvGrpSpPr>
      <p:grpSpPr>
        <a:xfrm>
          <a:off x="0" y="0"/>
          <a:ext cx="0" cy="0"/>
          <a:chOff x="0" y="0"/>
          <a:chExt cx="0" cy="0"/>
        </a:xfrm>
      </p:grpSpPr>
      <p:sp>
        <p:nvSpPr>
          <p:cNvPr id="2" name="Rubrik 1">
            <a:extLst>
              <a:ext uri="{FF2B5EF4-FFF2-40B4-BE49-F238E27FC236}">
                <a16:creationId xmlns:a16="http://schemas.microsoft.com/office/drawing/2014/main" id="{9B885854-2273-7601-CC77-B7031058CB2A}"/>
              </a:ext>
            </a:extLst>
          </p:cNvPr>
          <p:cNvSpPr>
            <a:spLocks noGrp="1"/>
          </p:cNvSpPr>
          <p:nvPr>
            <p:ph type="title"/>
          </p:nvPr>
        </p:nvSpPr>
        <p:spPr/>
        <p:txBody>
          <a:bodyPr anchor="ctr">
            <a:normAutofit/>
          </a:bodyPr>
          <a:lstStyle/>
          <a:p>
            <a:r>
              <a:rPr lang="sv-SE" sz="2400" dirty="0"/>
              <a:t>The Swedish </a:t>
            </a:r>
            <a:r>
              <a:rPr lang="sv-SE" sz="2400" dirty="0" err="1"/>
              <a:t>forestry</a:t>
            </a:r>
            <a:r>
              <a:rPr lang="sv-SE" sz="2400" dirty="0"/>
              <a:t> </a:t>
            </a:r>
            <a:r>
              <a:rPr lang="sv-SE" sz="2400" dirty="0" err="1"/>
              <a:t>model</a:t>
            </a:r>
            <a:endParaRPr lang="sv-SE" sz="2400" dirty="0"/>
          </a:p>
        </p:txBody>
      </p:sp>
      <p:sp>
        <p:nvSpPr>
          <p:cNvPr id="3" name="Rektangel 2">
            <a:extLst>
              <a:ext uri="{FF2B5EF4-FFF2-40B4-BE49-F238E27FC236}">
                <a16:creationId xmlns:a16="http://schemas.microsoft.com/office/drawing/2014/main" id="{C8331F25-EFC4-D169-06CE-A34E880B7633}"/>
              </a:ext>
            </a:extLst>
          </p:cNvPr>
          <p:cNvSpPr/>
          <p:nvPr/>
        </p:nvSpPr>
        <p:spPr>
          <a:xfrm>
            <a:off x="1971764" y="1668680"/>
            <a:ext cx="2987040" cy="863600"/>
          </a:xfrm>
          <a:prstGeom prst="rect">
            <a:avLst/>
          </a:prstGeom>
          <a:solidFill>
            <a:schemeClr val="accent3"/>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sv-SE"/>
          </a:p>
        </p:txBody>
      </p:sp>
      <p:sp>
        <p:nvSpPr>
          <p:cNvPr id="4" name="Rektangel 3">
            <a:extLst>
              <a:ext uri="{FF2B5EF4-FFF2-40B4-BE49-F238E27FC236}">
                <a16:creationId xmlns:a16="http://schemas.microsoft.com/office/drawing/2014/main" id="{C3C3AF94-9C9F-CE81-E9FC-C4E6A0F24260}"/>
              </a:ext>
            </a:extLst>
          </p:cNvPr>
          <p:cNvSpPr/>
          <p:nvPr/>
        </p:nvSpPr>
        <p:spPr>
          <a:xfrm>
            <a:off x="1979021" y="2646580"/>
            <a:ext cx="2987039" cy="1447800"/>
          </a:xfrm>
          <a:prstGeom prst="rect">
            <a:avLst/>
          </a:prstGeom>
          <a:solidFill>
            <a:schemeClr val="accent3"/>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sv-SE"/>
          </a:p>
        </p:txBody>
      </p:sp>
      <p:sp>
        <p:nvSpPr>
          <p:cNvPr id="6" name="Rektangel 5">
            <a:extLst>
              <a:ext uri="{FF2B5EF4-FFF2-40B4-BE49-F238E27FC236}">
                <a16:creationId xmlns:a16="http://schemas.microsoft.com/office/drawing/2014/main" id="{588C3DA9-D0F1-AFA2-D5F7-2D422553429B}"/>
              </a:ext>
            </a:extLst>
          </p:cNvPr>
          <p:cNvSpPr/>
          <p:nvPr/>
        </p:nvSpPr>
        <p:spPr>
          <a:xfrm>
            <a:off x="1971764" y="4208680"/>
            <a:ext cx="2987039" cy="1224416"/>
          </a:xfrm>
          <a:prstGeom prst="rect">
            <a:avLst/>
          </a:prstGeom>
          <a:solidFill>
            <a:schemeClr val="accent3"/>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sv-SE"/>
          </a:p>
        </p:txBody>
      </p:sp>
      <p:sp>
        <p:nvSpPr>
          <p:cNvPr id="7" name="Rektangel 6">
            <a:extLst>
              <a:ext uri="{FF2B5EF4-FFF2-40B4-BE49-F238E27FC236}">
                <a16:creationId xmlns:a16="http://schemas.microsoft.com/office/drawing/2014/main" id="{DBAE4828-D236-CF01-307D-38EB74469162}"/>
              </a:ext>
            </a:extLst>
          </p:cNvPr>
          <p:cNvSpPr/>
          <p:nvPr/>
        </p:nvSpPr>
        <p:spPr>
          <a:xfrm>
            <a:off x="1971764" y="5547396"/>
            <a:ext cx="2994296" cy="742424"/>
          </a:xfrm>
          <a:prstGeom prst="rect">
            <a:avLst/>
          </a:prstGeom>
          <a:solidFill>
            <a:schemeClr val="accent3"/>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sv-SE"/>
          </a:p>
        </p:txBody>
      </p:sp>
      <p:sp>
        <p:nvSpPr>
          <p:cNvPr id="10" name="textruta 9">
            <a:extLst>
              <a:ext uri="{FF2B5EF4-FFF2-40B4-BE49-F238E27FC236}">
                <a16:creationId xmlns:a16="http://schemas.microsoft.com/office/drawing/2014/main" id="{5876ACF7-59B6-150B-804D-5687F99E9329}"/>
              </a:ext>
            </a:extLst>
          </p:cNvPr>
          <p:cNvSpPr txBox="1"/>
          <p:nvPr/>
        </p:nvSpPr>
        <p:spPr>
          <a:xfrm>
            <a:off x="1948360" y="1880570"/>
            <a:ext cx="3048360" cy="369332"/>
          </a:xfrm>
          <a:prstGeom prst="rect">
            <a:avLst/>
          </a:prstGeom>
          <a:noFill/>
        </p:spPr>
        <p:txBody>
          <a:bodyPr wrap="square" rtlCol="0">
            <a:spAutoFit/>
          </a:bodyPr>
          <a:lstStyle/>
          <a:p>
            <a:pPr algn="ctr"/>
            <a:r>
              <a:rPr lang="sv-SE" dirty="0">
                <a:latin typeface="Poppins SemiBold" panose="00000700000000000000" pitchFamily="2" charset="0"/>
                <a:cs typeface="Poppins SemiBold" panose="00000700000000000000" pitchFamily="2" charset="0"/>
              </a:rPr>
              <a:t>Final </a:t>
            </a:r>
            <a:r>
              <a:rPr lang="sv-SE" dirty="0" err="1">
                <a:latin typeface="Poppins SemiBold" panose="00000700000000000000" pitchFamily="2" charset="0"/>
                <a:cs typeface="Poppins SemiBold" panose="00000700000000000000" pitchFamily="2" charset="0"/>
              </a:rPr>
              <a:t>felling</a:t>
            </a:r>
            <a:endParaRPr lang="sv-SE" dirty="0">
              <a:latin typeface="Poppins SemiBold" panose="00000700000000000000" pitchFamily="2" charset="0"/>
              <a:cs typeface="Poppins SemiBold" panose="00000700000000000000" pitchFamily="2" charset="0"/>
            </a:endParaRPr>
          </a:p>
        </p:txBody>
      </p:sp>
      <p:sp>
        <p:nvSpPr>
          <p:cNvPr id="11" name="textruta 10">
            <a:extLst>
              <a:ext uri="{FF2B5EF4-FFF2-40B4-BE49-F238E27FC236}">
                <a16:creationId xmlns:a16="http://schemas.microsoft.com/office/drawing/2014/main" id="{F3BB6D78-1590-DE19-31DC-AB942BD592ED}"/>
              </a:ext>
            </a:extLst>
          </p:cNvPr>
          <p:cNvSpPr txBox="1"/>
          <p:nvPr/>
        </p:nvSpPr>
        <p:spPr>
          <a:xfrm>
            <a:off x="1979022" y="3044599"/>
            <a:ext cx="2979782" cy="369332"/>
          </a:xfrm>
          <a:prstGeom prst="rect">
            <a:avLst/>
          </a:prstGeom>
          <a:noFill/>
        </p:spPr>
        <p:txBody>
          <a:bodyPr wrap="square" rtlCol="0">
            <a:spAutoFit/>
          </a:bodyPr>
          <a:lstStyle/>
          <a:p>
            <a:pPr algn="ctr"/>
            <a:r>
              <a:rPr lang="sv-SE" dirty="0" err="1">
                <a:latin typeface="Poppins SemiBold" panose="00000700000000000000" pitchFamily="2" charset="0"/>
                <a:cs typeface="Poppins SemiBold" panose="00000700000000000000" pitchFamily="2" charset="0"/>
              </a:rPr>
              <a:t>Thinning</a:t>
            </a:r>
            <a:endParaRPr lang="sv-SE" dirty="0">
              <a:latin typeface="Poppins SemiBold" panose="00000700000000000000" pitchFamily="2" charset="0"/>
              <a:cs typeface="Poppins SemiBold" panose="00000700000000000000" pitchFamily="2" charset="0"/>
            </a:endParaRPr>
          </a:p>
        </p:txBody>
      </p:sp>
      <p:sp>
        <p:nvSpPr>
          <p:cNvPr id="12" name="textruta 11">
            <a:extLst>
              <a:ext uri="{FF2B5EF4-FFF2-40B4-BE49-F238E27FC236}">
                <a16:creationId xmlns:a16="http://schemas.microsoft.com/office/drawing/2014/main" id="{7DD7D6D8-D205-8A26-0E74-7FC716C05031}"/>
              </a:ext>
            </a:extLst>
          </p:cNvPr>
          <p:cNvSpPr txBox="1"/>
          <p:nvPr/>
        </p:nvSpPr>
        <p:spPr>
          <a:xfrm>
            <a:off x="1979021" y="4564661"/>
            <a:ext cx="2812143" cy="646331"/>
          </a:xfrm>
          <a:prstGeom prst="rect">
            <a:avLst/>
          </a:prstGeom>
          <a:noFill/>
        </p:spPr>
        <p:txBody>
          <a:bodyPr wrap="square" rtlCol="0">
            <a:spAutoFit/>
          </a:bodyPr>
          <a:lstStyle/>
          <a:p>
            <a:pPr algn="ctr"/>
            <a:r>
              <a:rPr lang="sv-SE" dirty="0">
                <a:latin typeface="Poppins SemiBold" panose="00000700000000000000" pitchFamily="2" charset="0"/>
                <a:cs typeface="Poppins SemiBold" panose="00000700000000000000" pitchFamily="2" charset="0"/>
              </a:rPr>
              <a:t>Pre-</a:t>
            </a:r>
            <a:r>
              <a:rPr lang="sv-SE" dirty="0" err="1">
                <a:latin typeface="Poppins SemiBold" panose="00000700000000000000" pitchFamily="2" charset="0"/>
                <a:cs typeface="Poppins SemiBold" panose="00000700000000000000" pitchFamily="2" charset="0"/>
              </a:rPr>
              <a:t>commercial</a:t>
            </a:r>
            <a:r>
              <a:rPr lang="sv-SE" dirty="0">
                <a:latin typeface="Poppins SemiBold" panose="00000700000000000000" pitchFamily="2" charset="0"/>
                <a:cs typeface="Poppins SemiBold" panose="00000700000000000000" pitchFamily="2" charset="0"/>
              </a:rPr>
              <a:t> </a:t>
            </a:r>
            <a:r>
              <a:rPr lang="sv-SE" dirty="0" err="1">
                <a:latin typeface="Poppins SemiBold" panose="00000700000000000000" pitchFamily="2" charset="0"/>
                <a:cs typeface="Poppins SemiBold" panose="00000700000000000000" pitchFamily="2" charset="0"/>
              </a:rPr>
              <a:t>thinning</a:t>
            </a:r>
            <a:endParaRPr lang="sv-SE" dirty="0">
              <a:latin typeface="Poppins SemiBold" panose="00000700000000000000" pitchFamily="2" charset="0"/>
              <a:cs typeface="Poppins SemiBold" panose="00000700000000000000" pitchFamily="2" charset="0"/>
            </a:endParaRPr>
          </a:p>
        </p:txBody>
      </p:sp>
      <p:sp>
        <p:nvSpPr>
          <p:cNvPr id="13" name="textruta 12">
            <a:extLst>
              <a:ext uri="{FF2B5EF4-FFF2-40B4-BE49-F238E27FC236}">
                <a16:creationId xmlns:a16="http://schemas.microsoft.com/office/drawing/2014/main" id="{3C30A0AF-650D-A903-D393-E91004891488}"/>
              </a:ext>
            </a:extLst>
          </p:cNvPr>
          <p:cNvSpPr txBox="1"/>
          <p:nvPr/>
        </p:nvSpPr>
        <p:spPr>
          <a:xfrm>
            <a:off x="1969497" y="5643489"/>
            <a:ext cx="2897868" cy="646331"/>
          </a:xfrm>
          <a:prstGeom prst="rect">
            <a:avLst/>
          </a:prstGeom>
          <a:noFill/>
        </p:spPr>
        <p:txBody>
          <a:bodyPr wrap="square" rtlCol="0">
            <a:spAutoFit/>
          </a:bodyPr>
          <a:lstStyle/>
          <a:p>
            <a:pPr algn="ctr"/>
            <a:r>
              <a:rPr lang="sv-SE" dirty="0" err="1">
                <a:latin typeface="Poppins SemiBold" panose="00000700000000000000" pitchFamily="2" charset="0"/>
                <a:cs typeface="Poppins SemiBold" panose="00000700000000000000" pitchFamily="2" charset="0"/>
              </a:rPr>
              <a:t>Soil</a:t>
            </a:r>
            <a:r>
              <a:rPr lang="sv-SE" dirty="0">
                <a:latin typeface="Poppins SemiBold" panose="00000700000000000000" pitchFamily="2" charset="0"/>
                <a:cs typeface="Poppins SemiBold" panose="00000700000000000000" pitchFamily="2" charset="0"/>
              </a:rPr>
              <a:t> preparation and </a:t>
            </a:r>
            <a:r>
              <a:rPr lang="sv-SE" dirty="0" err="1">
                <a:latin typeface="Poppins SemiBold" panose="00000700000000000000" pitchFamily="2" charset="0"/>
                <a:cs typeface="Poppins SemiBold" panose="00000700000000000000" pitchFamily="2" charset="0"/>
              </a:rPr>
              <a:t>reforestation</a:t>
            </a:r>
            <a:endParaRPr lang="sv-SE" dirty="0">
              <a:latin typeface="Poppins SemiBold" panose="00000700000000000000" pitchFamily="2" charset="0"/>
              <a:cs typeface="Poppins SemiBold" panose="00000700000000000000" pitchFamily="2" charset="0"/>
            </a:endParaRPr>
          </a:p>
        </p:txBody>
      </p:sp>
      <p:sp>
        <p:nvSpPr>
          <p:cNvPr id="15" name="textruta 14">
            <a:extLst>
              <a:ext uri="{FF2B5EF4-FFF2-40B4-BE49-F238E27FC236}">
                <a16:creationId xmlns:a16="http://schemas.microsoft.com/office/drawing/2014/main" id="{2249B5D4-0409-F181-D99A-A72618BAB0AB}"/>
              </a:ext>
            </a:extLst>
          </p:cNvPr>
          <p:cNvSpPr txBox="1"/>
          <p:nvPr/>
        </p:nvSpPr>
        <p:spPr>
          <a:xfrm>
            <a:off x="409665" y="1926737"/>
            <a:ext cx="1383846" cy="323165"/>
          </a:xfrm>
          <a:prstGeom prst="rect">
            <a:avLst/>
          </a:prstGeom>
          <a:noFill/>
        </p:spPr>
        <p:txBody>
          <a:bodyPr wrap="square">
            <a:spAutoFit/>
          </a:bodyPr>
          <a:lstStyle/>
          <a:p>
            <a:pPr algn="r"/>
            <a:r>
              <a:rPr lang="sv-SE" sz="1500" dirty="0">
                <a:latin typeface="Poppins SemiBold" panose="00000700000000000000" pitchFamily="2" charset="0"/>
                <a:cs typeface="Poppins SemiBold" panose="00000700000000000000" pitchFamily="2" charset="0"/>
              </a:rPr>
              <a:t>70-85 </a:t>
            </a:r>
            <a:r>
              <a:rPr lang="sv-SE" sz="1500" dirty="0" err="1">
                <a:latin typeface="Poppins SemiBold" panose="00000700000000000000" pitchFamily="2" charset="0"/>
                <a:cs typeface="Poppins SemiBold" panose="00000700000000000000" pitchFamily="2" charset="0"/>
              </a:rPr>
              <a:t>years</a:t>
            </a:r>
            <a:endParaRPr lang="sv-SE" sz="1500" dirty="0">
              <a:latin typeface="Poppins SemiBold" panose="00000700000000000000" pitchFamily="2" charset="0"/>
              <a:cs typeface="Poppins SemiBold" panose="00000700000000000000" pitchFamily="2" charset="0"/>
            </a:endParaRPr>
          </a:p>
        </p:txBody>
      </p:sp>
      <p:sp>
        <p:nvSpPr>
          <p:cNvPr id="17" name="textruta 16">
            <a:extLst>
              <a:ext uri="{FF2B5EF4-FFF2-40B4-BE49-F238E27FC236}">
                <a16:creationId xmlns:a16="http://schemas.microsoft.com/office/drawing/2014/main" id="{743A6281-EEB8-FC2A-6C1C-066F32E4355A}"/>
              </a:ext>
            </a:extLst>
          </p:cNvPr>
          <p:cNvSpPr txBox="1"/>
          <p:nvPr/>
        </p:nvSpPr>
        <p:spPr>
          <a:xfrm>
            <a:off x="409665" y="3153346"/>
            <a:ext cx="1383846" cy="323165"/>
          </a:xfrm>
          <a:prstGeom prst="rect">
            <a:avLst/>
          </a:prstGeom>
          <a:noFill/>
        </p:spPr>
        <p:txBody>
          <a:bodyPr wrap="square">
            <a:spAutoFit/>
          </a:bodyPr>
          <a:lstStyle/>
          <a:p>
            <a:pPr algn="r"/>
            <a:r>
              <a:rPr lang="sv-SE" sz="1500" dirty="0">
                <a:latin typeface="Poppins SemiBold" panose="00000700000000000000" pitchFamily="2" charset="0"/>
                <a:cs typeface="Poppins SemiBold" panose="00000700000000000000" pitchFamily="2" charset="0"/>
              </a:rPr>
              <a:t>25-70 </a:t>
            </a:r>
            <a:r>
              <a:rPr lang="sv-SE" sz="1500" dirty="0" err="1">
                <a:latin typeface="Poppins SemiBold" panose="00000700000000000000" pitchFamily="2" charset="0"/>
                <a:cs typeface="Poppins SemiBold" panose="00000700000000000000" pitchFamily="2" charset="0"/>
              </a:rPr>
              <a:t>years</a:t>
            </a:r>
            <a:endParaRPr lang="sv-SE" sz="1500" dirty="0">
              <a:latin typeface="Poppins SemiBold" panose="00000700000000000000" pitchFamily="2" charset="0"/>
              <a:cs typeface="Poppins SemiBold" panose="00000700000000000000" pitchFamily="2" charset="0"/>
            </a:endParaRPr>
          </a:p>
        </p:txBody>
      </p:sp>
      <p:sp>
        <p:nvSpPr>
          <p:cNvPr id="18" name="textruta 17">
            <a:extLst>
              <a:ext uri="{FF2B5EF4-FFF2-40B4-BE49-F238E27FC236}">
                <a16:creationId xmlns:a16="http://schemas.microsoft.com/office/drawing/2014/main" id="{B795D10F-07CF-B8BF-002B-087A745C6820}"/>
              </a:ext>
            </a:extLst>
          </p:cNvPr>
          <p:cNvSpPr txBox="1"/>
          <p:nvPr/>
        </p:nvSpPr>
        <p:spPr>
          <a:xfrm>
            <a:off x="409665" y="4627718"/>
            <a:ext cx="1383846" cy="323165"/>
          </a:xfrm>
          <a:prstGeom prst="rect">
            <a:avLst/>
          </a:prstGeom>
          <a:noFill/>
        </p:spPr>
        <p:txBody>
          <a:bodyPr wrap="square">
            <a:spAutoFit/>
          </a:bodyPr>
          <a:lstStyle/>
          <a:p>
            <a:pPr algn="r"/>
            <a:r>
              <a:rPr lang="sv-SE" sz="1500" dirty="0">
                <a:latin typeface="Poppins SemiBold" panose="00000700000000000000" pitchFamily="2" charset="0"/>
                <a:cs typeface="Poppins SemiBold" panose="00000700000000000000" pitchFamily="2" charset="0"/>
              </a:rPr>
              <a:t>5-25 </a:t>
            </a:r>
            <a:r>
              <a:rPr lang="sv-SE" sz="1500" dirty="0" err="1">
                <a:latin typeface="Poppins SemiBold" panose="00000700000000000000" pitchFamily="2" charset="0"/>
                <a:cs typeface="Poppins SemiBold" panose="00000700000000000000" pitchFamily="2" charset="0"/>
              </a:rPr>
              <a:t>years</a:t>
            </a:r>
            <a:endParaRPr lang="sv-SE" sz="1500" dirty="0">
              <a:latin typeface="Poppins SemiBold" panose="00000700000000000000" pitchFamily="2" charset="0"/>
              <a:cs typeface="Poppins SemiBold" panose="00000700000000000000" pitchFamily="2" charset="0"/>
            </a:endParaRPr>
          </a:p>
        </p:txBody>
      </p:sp>
      <p:sp>
        <p:nvSpPr>
          <p:cNvPr id="19" name="textruta 18">
            <a:extLst>
              <a:ext uri="{FF2B5EF4-FFF2-40B4-BE49-F238E27FC236}">
                <a16:creationId xmlns:a16="http://schemas.microsoft.com/office/drawing/2014/main" id="{A64E512A-E74C-E2EA-3702-A2C18B5C62D8}"/>
              </a:ext>
            </a:extLst>
          </p:cNvPr>
          <p:cNvSpPr txBox="1"/>
          <p:nvPr/>
        </p:nvSpPr>
        <p:spPr>
          <a:xfrm>
            <a:off x="409665" y="5698160"/>
            <a:ext cx="1383846" cy="323165"/>
          </a:xfrm>
          <a:prstGeom prst="rect">
            <a:avLst/>
          </a:prstGeom>
          <a:noFill/>
        </p:spPr>
        <p:txBody>
          <a:bodyPr wrap="square">
            <a:spAutoFit/>
          </a:bodyPr>
          <a:lstStyle/>
          <a:p>
            <a:pPr algn="r"/>
            <a:r>
              <a:rPr lang="sv-SE" sz="1500" dirty="0">
                <a:latin typeface="Poppins SemiBold" panose="00000700000000000000" pitchFamily="2" charset="0"/>
                <a:cs typeface="Poppins SemiBold" panose="00000700000000000000" pitchFamily="2" charset="0"/>
              </a:rPr>
              <a:t>0-3 </a:t>
            </a:r>
            <a:r>
              <a:rPr lang="sv-SE" sz="1500" dirty="0" err="1">
                <a:latin typeface="Poppins SemiBold" panose="00000700000000000000" pitchFamily="2" charset="0"/>
                <a:cs typeface="Poppins SemiBold" panose="00000700000000000000" pitchFamily="2" charset="0"/>
              </a:rPr>
              <a:t>years</a:t>
            </a:r>
            <a:endParaRPr lang="sv-SE" sz="1500" dirty="0">
              <a:latin typeface="Poppins SemiBold" panose="00000700000000000000" pitchFamily="2" charset="0"/>
              <a:cs typeface="Poppins SemiBold" panose="00000700000000000000" pitchFamily="2" charset="0"/>
            </a:endParaRPr>
          </a:p>
        </p:txBody>
      </p:sp>
      <p:sp>
        <p:nvSpPr>
          <p:cNvPr id="20" name="textruta 19">
            <a:extLst>
              <a:ext uri="{FF2B5EF4-FFF2-40B4-BE49-F238E27FC236}">
                <a16:creationId xmlns:a16="http://schemas.microsoft.com/office/drawing/2014/main" id="{58198235-C217-5DF2-C533-3BB39A9D2EF8}"/>
              </a:ext>
            </a:extLst>
          </p:cNvPr>
          <p:cNvSpPr txBox="1"/>
          <p:nvPr/>
        </p:nvSpPr>
        <p:spPr>
          <a:xfrm>
            <a:off x="5637132" y="5595443"/>
            <a:ext cx="1383846" cy="323165"/>
          </a:xfrm>
          <a:prstGeom prst="rect">
            <a:avLst/>
          </a:prstGeom>
          <a:noFill/>
        </p:spPr>
        <p:txBody>
          <a:bodyPr wrap="square">
            <a:spAutoFit/>
          </a:bodyPr>
          <a:lstStyle/>
          <a:p>
            <a:r>
              <a:rPr lang="sv-SE" sz="1500" dirty="0">
                <a:latin typeface="Poppins SemiBold" panose="00000700000000000000" pitchFamily="2" charset="0"/>
                <a:cs typeface="Poppins SemiBold" panose="00000700000000000000" pitchFamily="2" charset="0"/>
              </a:rPr>
              <a:t>0-1 meter</a:t>
            </a:r>
          </a:p>
        </p:txBody>
      </p:sp>
      <p:sp>
        <p:nvSpPr>
          <p:cNvPr id="21" name="textruta 20">
            <a:extLst>
              <a:ext uri="{FF2B5EF4-FFF2-40B4-BE49-F238E27FC236}">
                <a16:creationId xmlns:a16="http://schemas.microsoft.com/office/drawing/2014/main" id="{9E3F9877-4C90-D59F-46B9-164CF6F953E5}"/>
              </a:ext>
            </a:extLst>
          </p:cNvPr>
          <p:cNvSpPr txBox="1"/>
          <p:nvPr/>
        </p:nvSpPr>
        <p:spPr>
          <a:xfrm>
            <a:off x="5637133" y="4659305"/>
            <a:ext cx="1383846" cy="323165"/>
          </a:xfrm>
          <a:prstGeom prst="rect">
            <a:avLst/>
          </a:prstGeom>
          <a:noFill/>
        </p:spPr>
        <p:txBody>
          <a:bodyPr wrap="square">
            <a:spAutoFit/>
          </a:bodyPr>
          <a:lstStyle/>
          <a:p>
            <a:r>
              <a:rPr lang="sv-SE" sz="1500" dirty="0">
                <a:latin typeface="Poppins SemiBold" panose="00000700000000000000" pitchFamily="2" charset="0"/>
                <a:cs typeface="Poppins SemiBold" panose="00000700000000000000" pitchFamily="2" charset="0"/>
              </a:rPr>
              <a:t>1-5 meters</a:t>
            </a:r>
          </a:p>
        </p:txBody>
      </p:sp>
      <p:sp>
        <p:nvSpPr>
          <p:cNvPr id="22" name="textruta 21">
            <a:extLst>
              <a:ext uri="{FF2B5EF4-FFF2-40B4-BE49-F238E27FC236}">
                <a16:creationId xmlns:a16="http://schemas.microsoft.com/office/drawing/2014/main" id="{53825785-6286-070F-4406-EB18B2DBAD59}"/>
              </a:ext>
            </a:extLst>
          </p:cNvPr>
          <p:cNvSpPr txBox="1"/>
          <p:nvPr/>
        </p:nvSpPr>
        <p:spPr>
          <a:xfrm>
            <a:off x="5551294" y="3206181"/>
            <a:ext cx="1555523" cy="323165"/>
          </a:xfrm>
          <a:prstGeom prst="rect">
            <a:avLst/>
          </a:prstGeom>
          <a:noFill/>
        </p:spPr>
        <p:txBody>
          <a:bodyPr wrap="square">
            <a:spAutoFit/>
          </a:bodyPr>
          <a:lstStyle/>
          <a:p>
            <a:r>
              <a:rPr lang="sv-SE" sz="1500" dirty="0">
                <a:latin typeface="Poppins SemiBold" panose="00000700000000000000" pitchFamily="2" charset="0"/>
                <a:cs typeface="Poppins SemiBold" panose="00000700000000000000" pitchFamily="2" charset="0"/>
              </a:rPr>
              <a:t>12-18 meters</a:t>
            </a:r>
          </a:p>
        </p:txBody>
      </p:sp>
      <p:cxnSp>
        <p:nvCxnSpPr>
          <p:cNvPr id="8" name="Rak pilkoppling 7">
            <a:extLst>
              <a:ext uri="{FF2B5EF4-FFF2-40B4-BE49-F238E27FC236}">
                <a16:creationId xmlns:a16="http://schemas.microsoft.com/office/drawing/2014/main" id="{6C1104A3-F42D-C1E1-7E3F-8B45072AE5E2}"/>
              </a:ext>
            </a:extLst>
          </p:cNvPr>
          <p:cNvCxnSpPr>
            <a:cxnSpLocks/>
          </p:cNvCxnSpPr>
          <p:nvPr/>
        </p:nvCxnSpPr>
        <p:spPr>
          <a:xfrm flipV="1">
            <a:off x="5389726" y="1662111"/>
            <a:ext cx="0" cy="4588654"/>
          </a:xfrm>
          <a:prstGeom prst="straightConnector1">
            <a:avLst/>
          </a:prstGeom>
          <a:ln w="38100" cap="sq">
            <a:tailEnd type="triangle" w="lg" len="lg"/>
          </a:ln>
        </p:spPr>
        <p:style>
          <a:lnRef idx="1">
            <a:schemeClr val="dk1"/>
          </a:lnRef>
          <a:fillRef idx="0">
            <a:schemeClr val="dk1"/>
          </a:fillRef>
          <a:effectRef idx="0">
            <a:schemeClr val="dk1"/>
          </a:effectRef>
          <a:fontRef idx="minor">
            <a:schemeClr val="tx1"/>
          </a:fontRef>
        </p:style>
      </p:cxnSp>
      <p:pic>
        <p:nvPicPr>
          <p:cNvPr id="9" name="Picture 2" descr="Illustration: Sveaskog">
            <a:extLst>
              <a:ext uri="{FF2B5EF4-FFF2-40B4-BE49-F238E27FC236}">
                <a16:creationId xmlns:a16="http://schemas.microsoft.com/office/drawing/2014/main" id="{69847A5B-FEE7-8439-1C3B-71F8329D2E6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06817" y="2317542"/>
            <a:ext cx="4574615" cy="3261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03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AE8D7A7-3881-1217-F0B2-BA37DEFAE71F}"/>
              </a:ext>
            </a:extLst>
          </p:cNvPr>
          <p:cNvSpPr>
            <a:spLocks noGrp="1"/>
          </p:cNvSpPr>
          <p:nvPr>
            <p:ph type="title"/>
          </p:nvPr>
        </p:nvSpPr>
        <p:spPr>
          <a:xfrm>
            <a:off x="709056" y="605156"/>
            <a:ext cx="8139545" cy="669590"/>
          </a:xfrm>
        </p:spPr>
        <p:txBody>
          <a:bodyPr anchor="ctr">
            <a:normAutofit/>
          </a:bodyPr>
          <a:lstStyle/>
          <a:p>
            <a:r>
              <a:rPr lang="sv-SE" dirty="0"/>
              <a:t>Alternative </a:t>
            </a:r>
            <a:r>
              <a:rPr lang="sv-SE" dirty="0" err="1"/>
              <a:t>methods</a:t>
            </a:r>
            <a:endParaRPr lang="sv-SE" dirty="0"/>
          </a:p>
        </p:txBody>
      </p:sp>
      <p:sp>
        <p:nvSpPr>
          <p:cNvPr id="3" name="Platshållare för text 2">
            <a:extLst>
              <a:ext uri="{FF2B5EF4-FFF2-40B4-BE49-F238E27FC236}">
                <a16:creationId xmlns:a16="http://schemas.microsoft.com/office/drawing/2014/main" id="{BA892BD3-A7B3-4104-1CA3-ABE50B92769F}"/>
              </a:ext>
            </a:extLst>
          </p:cNvPr>
          <p:cNvSpPr>
            <a:spLocks noGrp="1"/>
          </p:cNvSpPr>
          <p:nvPr>
            <p:ph idx="1"/>
          </p:nvPr>
        </p:nvSpPr>
        <p:spPr>
          <a:xfrm>
            <a:off x="709056" y="1463040"/>
            <a:ext cx="6308320" cy="4893310"/>
          </a:xfrm>
        </p:spPr>
        <p:txBody>
          <a:bodyPr>
            <a:normAutofit/>
          </a:bodyPr>
          <a:lstStyle/>
          <a:p>
            <a:pPr marL="342900" indent="-342900">
              <a:buFont typeface="Arial" panose="020B0604020202020204" pitchFamily="34" charset="0"/>
              <a:buChar char="•"/>
            </a:pPr>
            <a:r>
              <a:rPr lang="sv-SE" sz="2400" dirty="0"/>
              <a:t>Social </a:t>
            </a:r>
            <a:r>
              <a:rPr lang="sv-SE" sz="2400" dirty="0" err="1"/>
              <a:t>values</a:t>
            </a:r>
            <a:endParaRPr lang="sv-SE" sz="2400" dirty="0"/>
          </a:p>
          <a:p>
            <a:pPr marL="342900" indent="-342900">
              <a:buFont typeface="Arial" panose="020B0604020202020204" pitchFamily="34" charset="0"/>
              <a:buChar char="•"/>
            </a:pPr>
            <a:r>
              <a:rPr lang="sv-SE" sz="2400" dirty="0" err="1"/>
              <a:t>Biodiversity</a:t>
            </a:r>
            <a:r>
              <a:rPr lang="sv-SE" sz="2400" dirty="0"/>
              <a:t> </a:t>
            </a:r>
            <a:r>
              <a:rPr lang="sv-SE" sz="2400" dirty="0" err="1"/>
              <a:t>values</a:t>
            </a:r>
            <a:endParaRPr lang="sv-SE" sz="2400" dirty="0"/>
          </a:p>
          <a:p>
            <a:pPr marL="342900" indent="-342900">
              <a:buFont typeface="Arial" panose="020B0604020202020204" pitchFamily="34" charset="0"/>
              <a:buChar char="•"/>
            </a:pPr>
            <a:r>
              <a:rPr lang="sv-SE" sz="2400" dirty="0" err="1"/>
              <a:t>Historical</a:t>
            </a:r>
            <a:r>
              <a:rPr lang="sv-SE" sz="2400" dirty="0"/>
              <a:t> </a:t>
            </a:r>
            <a:r>
              <a:rPr lang="sv-SE" sz="2400" dirty="0" err="1"/>
              <a:t>values</a:t>
            </a:r>
            <a:endParaRPr lang="sv-SE" sz="2400" dirty="0"/>
          </a:p>
          <a:p>
            <a:pPr marL="342900" indent="-342900">
              <a:buFont typeface="Arial" panose="020B0604020202020204" pitchFamily="34" charset="0"/>
              <a:buChar char="•"/>
            </a:pPr>
            <a:r>
              <a:rPr lang="sv-SE" sz="2400" dirty="0" err="1"/>
              <a:t>Esthetic</a:t>
            </a:r>
            <a:r>
              <a:rPr lang="sv-SE" sz="2400" dirty="0"/>
              <a:t> </a:t>
            </a:r>
            <a:r>
              <a:rPr lang="sv-SE" sz="2400" dirty="0" err="1"/>
              <a:t>values</a:t>
            </a:r>
            <a:endParaRPr lang="sv-SE" sz="2400" dirty="0"/>
          </a:p>
          <a:p>
            <a:pPr marL="342900" indent="-342900">
              <a:buFont typeface="Arial" panose="020B0604020202020204" pitchFamily="34" charset="0"/>
              <a:buChar char="•"/>
            </a:pPr>
            <a:r>
              <a:rPr lang="sv-SE" sz="2400" dirty="0"/>
              <a:t>Variation in site </a:t>
            </a:r>
            <a:r>
              <a:rPr lang="sv-SE" sz="2400" dirty="0" err="1"/>
              <a:t>conditions</a:t>
            </a:r>
            <a:endParaRPr lang="sv-SE" sz="2400" dirty="0"/>
          </a:p>
          <a:p>
            <a:pPr marL="342900" indent="-342900">
              <a:buFont typeface="Arial" panose="020B0604020202020204" pitchFamily="34" charset="0"/>
              <a:buChar char="•"/>
            </a:pPr>
            <a:r>
              <a:rPr lang="sv-SE" sz="2400" dirty="0"/>
              <a:t>The </a:t>
            </a:r>
            <a:r>
              <a:rPr lang="sv-SE" sz="2400" dirty="0" err="1"/>
              <a:t>forest</a:t>
            </a:r>
            <a:r>
              <a:rPr lang="sv-SE" sz="2400" dirty="0"/>
              <a:t> </a:t>
            </a:r>
            <a:r>
              <a:rPr lang="sv-SE" sz="2400" dirty="0" err="1"/>
              <a:t>owner’s</a:t>
            </a:r>
            <a:r>
              <a:rPr lang="sv-SE" sz="2400" dirty="0"/>
              <a:t> management </a:t>
            </a:r>
            <a:r>
              <a:rPr lang="sv-SE" sz="2400" dirty="0" err="1"/>
              <a:t>objectives</a:t>
            </a:r>
            <a:r>
              <a:rPr lang="sv-SE" sz="2400" dirty="0"/>
              <a:t> and </a:t>
            </a:r>
            <a:r>
              <a:rPr lang="sv-SE" sz="2400" dirty="0" err="1"/>
              <a:t>priorities</a:t>
            </a:r>
            <a:endParaRPr lang="sv-SE" sz="2400" dirty="0"/>
          </a:p>
          <a:p>
            <a:pPr marL="342900" indent="-342900">
              <a:buFont typeface="Arial" panose="020B0604020202020204" pitchFamily="34" charset="0"/>
              <a:buChar char="•"/>
            </a:pPr>
            <a:endParaRPr lang="sv-SE" sz="2400" dirty="0"/>
          </a:p>
          <a:p>
            <a:pPr marL="342900" indent="-342900">
              <a:buFont typeface="Arial" panose="020B0604020202020204" pitchFamily="34" charset="0"/>
              <a:buChar char="•"/>
            </a:pPr>
            <a:r>
              <a:rPr lang="sv-SE" sz="2400" dirty="0" err="1"/>
              <a:t>E.g</a:t>
            </a:r>
            <a:r>
              <a:rPr lang="sv-SE" sz="2400" dirty="0"/>
              <a:t>. </a:t>
            </a:r>
            <a:r>
              <a:rPr lang="sv-SE" sz="2400" dirty="0" err="1"/>
              <a:t>continuous</a:t>
            </a:r>
            <a:r>
              <a:rPr lang="sv-SE" sz="2400" dirty="0"/>
              <a:t>-cover </a:t>
            </a:r>
            <a:r>
              <a:rPr lang="sv-SE" sz="2400" dirty="0" err="1"/>
              <a:t>forestry</a:t>
            </a:r>
            <a:r>
              <a:rPr lang="sv-SE" sz="2400" dirty="0"/>
              <a:t>, gap-</a:t>
            </a:r>
            <a:r>
              <a:rPr lang="sv-SE" sz="2400" dirty="0" err="1"/>
              <a:t>based</a:t>
            </a:r>
            <a:r>
              <a:rPr lang="sv-SE" sz="2400" dirty="0"/>
              <a:t> harvesting </a:t>
            </a:r>
            <a:r>
              <a:rPr lang="sv-SE" sz="2400" dirty="0" err="1"/>
              <a:t>regimes</a:t>
            </a:r>
            <a:endParaRPr lang="sv-SE" sz="2400" dirty="0"/>
          </a:p>
          <a:p>
            <a:endParaRPr lang="sv-SE" dirty="0"/>
          </a:p>
        </p:txBody>
      </p:sp>
      <p:pic>
        <p:nvPicPr>
          <p:cNvPr id="6" name="Bildobjekt 5" descr="En bild som visar illustration&#10;&#10;AI-genererat innehåll kan vara felaktigt.">
            <a:extLst>
              <a:ext uri="{FF2B5EF4-FFF2-40B4-BE49-F238E27FC236}">
                <a16:creationId xmlns:a16="http://schemas.microsoft.com/office/drawing/2014/main" id="{50C2A602-82FC-622B-9D6F-60A3535EF5DC}"/>
              </a:ext>
            </a:extLst>
          </p:cNvPr>
          <p:cNvPicPr>
            <a:picLocks noChangeAspect="1"/>
          </p:cNvPicPr>
          <p:nvPr/>
        </p:nvPicPr>
        <p:blipFill>
          <a:blip r:embed="rId3" cstate="email">
            <a:extLst>
              <a:ext uri="{28A0092B-C50C-407E-A947-70E740481C1C}">
                <a14:useLocalDpi xmlns:a14="http://schemas.microsoft.com/office/drawing/2010/main"/>
              </a:ext>
            </a:extLst>
          </a:blip>
          <a:srcRect b="-2"/>
          <a:stretch>
            <a:fillRect/>
          </a:stretch>
        </p:blipFill>
        <p:spPr>
          <a:xfrm>
            <a:off x="7207876" y="1463040"/>
            <a:ext cx="2703566" cy="4893310"/>
          </a:xfrm>
          <a:prstGeom prst="rect">
            <a:avLst/>
          </a:prstGeom>
          <a:noFill/>
          <a:ln>
            <a:noFill/>
          </a:ln>
        </p:spPr>
      </p:pic>
    </p:spTree>
    <p:extLst>
      <p:ext uri="{BB962C8B-B14F-4D97-AF65-F5344CB8AC3E}">
        <p14:creationId xmlns:p14="http://schemas.microsoft.com/office/powerpoint/2010/main" val="1741499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054498A-E76E-CE15-E3B0-1A0A00990118}"/>
              </a:ext>
            </a:extLst>
          </p:cNvPr>
          <p:cNvSpPr>
            <a:spLocks noGrp="1"/>
          </p:cNvSpPr>
          <p:nvPr>
            <p:ph type="title"/>
          </p:nvPr>
        </p:nvSpPr>
        <p:spPr/>
        <p:txBody>
          <a:bodyPr/>
          <a:lstStyle/>
          <a:p>
            <a:r>
              <a:rPr lang="sv-SE" dirty="0" err="1"/>
              <a:t>Future</a:t>
            </a:r>
            <a:r>
              <a:rPr lang="sv-SE" dirty="0"/>
              <a:t> </a:t>
            </a:r>
            <a:r>
              <a:rPr lang="sv-SE" dirty="0" err="1"/>
              <a:t>opportunities</a:t>
            </a:r>
            <a:r>
              <a:rPr lang="sv-SE" dirty="0"/>
              <a:t> and </a:t>
            </a:r>
            <a:r>
              <a:rPr lang="sv-SE" dirty="0" err="1"/>
              <a:t>challenges</a:t>
            </a:r>
            <a:endParaRPr lang="sv-SE" dirty="0"/>
          </a:p>
        </p:txBody>
      </p:sp>
      <p:sp>
        <p:nvSpPr>
          <p:cNvPr id="4" name="Platshållare för text 3">
            <a:extLst>
              <a:ext uri="{FF2B5EF4-FFF2-40B4-BE49-F238E27FC236}">
                <a16:creationId xmlns:a16="http://schemas.microsoft.com/office/drawing/2014/main" id="{4F5DEE5D-E6F7-01A4-EBEB-77FB5C97EACD}"/>
              </a:ext>
            </a:extLst>
          </p:cNvPr>
          <p:cNvSpPr>
            <a:spLocks noGrp="1"/>
          </p:cNvSpPr>
          <p:nvPr>
            <p:ph type="body" sz="half" idx="10"/>
          </p:nvPr>
        </p:nvSpPr>
        <p:spPr/>
        <p:txBody>
          <a:bodyPr/>
          <a:lstStyle/>
          <a:p>
            <a:endParaRPr lang="sv-SE" b="1" dirty="0">
              <a:solidFill>
                <a:schemeClr val="tx2"/>
              </a:solidFill>
            </a:endParaRPr>
          </a:p>
          <a:p>
            <a:pPr marL="285750" indent="-285750">
              <a:buFont typeface="Arial" panose="020B0604020202020204" pitchFamily="34" charset="0"/>
              <a:buChar char="•"/>
            </a:pPr>
            <a:r>
              <a:rPr lang="sv-SE" sz="1800" dirty="0"/>
              <a:t>Storms, </a:t>
            </a:r>
            <a:r>
              <a:rPr lang="sv-SE" sz="1800" dirty="0" err="1"/>
              <a:t>fires</a:t>
            </a:r>
            <a:r>
              <a:rPr lang="sv-SE" sz="1800" dirty="0"/>
              <a:t>, </a:t>
            </a:r>
            <a:r>
              <a:rPr lang="sv-SE" sz="1800" dirty="0" err="1"/>
              <a:t>insects</a:t>
            </a:r>
            <a:r>
              <a:rPr lang="sv-SE" sz="1800" dirty="0"/>
              <a:t>, </a:t>
            </a:r>
            <a:r>
              <a:rPr lang="sv-SE" sz="1800" dirty="0" err="1"/>
              <a:t>climate</a:t>
            </a:r>
            <a:r>
              <a:rPr lang="sv-SE" sz="1800" dirty="0"/>
              <a:t> </a:t>
            </a:r>
            <a:r>
              <a:rPr lang="sv-SE" sz="1800" dirty="0" err="1"/>
              <a:t>change</a:t>
            </a:r>
            <a:r>
              <a:rPr lang="sv-SE" sz="1800" dirty="0"/>
              <a:t>, </a:t>
            </a:r>
            <a:r>
              <a:rPr lang="sv-SE" sz="1800" dirty="0" err="1"/>
              <a:t>biodiversity</a:t>
            </a:r>
            <a:endParaRPr lang="sv-SE" sz="1800" dirty="0"/>
          </a:p>
          <a:p>
            <a:pPr marL="285750" indent="-285750">
              <a:buFont typeface="Arial" panose="020B0604020202020204" pitchFamily="34" charset="0"/>
              <a:buChar char="•"/>
            </a:pPr>
            <a:r>
              <a:rPr lang="sv-SE" sz="1800" dirty="0"/>
              <a:t>Meeting policy </a:t>
            </a:r>
            <a:r>
              <a:rPr lang="sv-SE" sz="1800" dirty="0" err="1"/>
              <a:t>goals</a:t>
            </a:r>
            <a:r>
              <a:rPr lang="sv-SE" sz="1800" dirty="0"/>
              <a:t> vs. meeting </a:t>
            </a:r>
            <a:r>
              <a:rPr lang="sv-SE" sz="1800" dirty="0" err="1"/>
              <a:t>societal</a:t>
            </a:r>
            <a:r>
              <a:rPr lang="sv-SE" sz="1800" dirty="0"/>
              <a:t> </a:t>
            </a:r>
            <a:r>
              <a:rPr lang="sv-SE" sz="1800" dirty="0" err="1"/>
              <a:t>expectations</a:t>
            </a:r>
            <a:endParaRPr lang="sv-SE" sz="1800" dirty="0"/>
          </a:p>
          <a:p>
            <a:pPr marL="285750" indent="-285750">
              <a:buFont typeface="Arial" panose="020B0604020202020204" pitchFamily="34" charset="0"/>
              <a:buChar char="•"/>
            </a:pPr>
            <a:r>
              <a:rPr lang="sv-SE" sz="1800" dirty="0" err="1"/>
              <a:t>Cooperative</a:t>
            </a:r>
            <a:r>
              <a:rPr lang="sv-SE" sz="1800" dirty="0"/>
              <a:t> as a business </a:t>
            </a:r>
            <a:r>
              <a:rPr lang="sv-SE" sz="1800" dirty="0" err="1"/>
              <a:t>model</a:t>
            </a:r>
            <a:endParaRPr lang="sv-SE" sz="1800" dirty="0"/>
          </a:p>
          <a:p>
            <a:pPr marL="285750" indent="-285750">
              <a:buFont typeface="Arial" panose="020B0604020202020204" pitchFamily="34" charset="0"/>
              <a:buChar char="•"/>
            </a:pPr>
            <a:endParaRPr lang="sv-SE" sz="1800" dirty="0"/>
          </a:p>
          <a:p>
            <a:pPr marL="285750" indent="-285750">
              <a:buFont typeface="Arial" panose="020B0604020202020204" pitchFamily="34" charset="0"/>
              <a:buChar char="•"/>
            </a:pPr>
            <a:endParaRPr lang="sv-SE" sz="1800" dirty="0"/>
          </a:p>
          <a:p>
            <a:pPr marL="285750" indent="-285750">
              <a:buFont typeface="Arial" panose="020B0604020202020204" pitchFamily="34" charset="0"/>
              <a:buChar char="•"/>
            </a:pPr>
            <a:endParaRPr lang="sv-SE" sz="1800" dirty="0"/>
          </a:p>
          <a:p>
            <a:pPr algn="ctr"/>
            <a:r>
              <a:rPr lang="sv-SE" sz="3600" b="1" dirty="0" err="1">
                <a:solidFill>
                  <a:schemeClr val="tx2"/>
                </a:solidFill>
              </a:rPr>
              <a:t>Thank</a:t>
            </a:r>
            <a:r>
              <a:rPr lang="sv-SE" sz="3600" b="1" dirty="0">
                <a:solidFill>
                  <a:schemeClr val="tx2"/>
                </a:solidFill>
              </a:rPr>
              <a:t> </a:t>
            </a:r>
            <a:r>
              <a:rPr lang="sv-SE" sz="3600" b="1" dirty="0" err="1">
                <a:solidFill>
                  <a:schemeClr val="tx2"/>
                </a:solidFill>
              </a:rPr>
              <a:t>you</a:t>
            </a:r>
            <a:r>
              <a:rPr lang="sv-SE" sz="3600" b="1" dirty="0">
                <a:solidFill>
                  <a:schemeClr val="tx2"/>
                </a:solidFill>
              </a:rPr>
              <a:t>!</a:t>
            </a:r>
          </a:p>
        </p:txBody>
      </p:sp>
    </p:spTree>
    <p:extLst>
      <p:ext uri="{BB962C8B-B14F-4D97-AF65-F5344CB8AC3E}">
        <p14:creationId xmlns:p14="http://schemas.microsoft.com/office/powerpoint/2010/main" val="407578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tema">
  <a:themeElements>
    <a:clrScheme name="Anpassat 17">
      <a:dk1>
        <a:srgbClr val="463935"/>
      </a:dk1>
      <a:lt1>
        <a:srgbClr val="FFFFFF"/>
      </a:lt1>
      <a:dk2>
        <a:srgbClr val="CF7F00"/>
      </a:dk2>
      <a:lt2>
        <a:srgbClr val="FAF2E5"/>
      </a:lt2>
      <a:accent1>
        <a:srgbClr val="C88B26"/>
      </a:accent1>
      <a:accent2>
        <a:srgbClr val="463935"/>
      </a:accent2>
      <a:accent3>
        <a:srgbClr val="ECC3B2"/>
      </a:accent3>
      <a:accent4>
        <a:srgbClr val="DD9A7C"/>
      </a:accent4>
      <a:accent5>
        <a:srgbClr val="CF7F00"/>
      </a:accent5>
      <a:accent6>
        <a:srgbClr val="F5E1D8"/>
      </a:accent6>
      <a:hlink>
        <a:srgbClr val="FAF2E5"/>
      </a:hlink>
      <a:folHlink>
        <a:srgbClr val="CF7F00"/>
      </a:folHlink>
    </a:clrScheme>
    <a:fontScheme name="Norra Skog">
      <a:majorFont>
        <a:latin typeface="Poppins"/>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betsdokument_Mall för Norra Skog.pptx" id="{9A6104C8-0757-4DD2-95F1-B7E81D3A4A24}" vid="{AF925591-0776-4627-BD0C-7AAE4772BACE}"/>
    </a:ext>
  </a:extLst>
</a:theme>
</file>

<file path=ppt/theme/theme2.xml><?xml version="1.0" encoding="utf-8"?>
<a:theme xmlns:a="http://schemas.openxmlformats.org/drawingml/2006/main" name="2_Office-tema">
  <a:themeElements>
    <a:clrScheme name="Norra Skog">
      <a:dk1>
        <a:sysClr val="windowText" lastClr="000000"/>
      </a:dk1>
      <a:lt1>
        <a:sysClr val="window" lastClr="FFFFFF"/>
      </a:lt1>
      <a:dk2>
        <a:srgbClr val="5E5847"/>
      </a:dk2>
      <a:lt2>
        <a:srgbClr val="ECC3B2"/>
      </a:lt2>
      <a:accent1>
        <a:srgbClr val="CF7F00"/>
      </a:accent1>
      <a:accent2>
        <a:srgbClr val="5E514D"/>
      </a:accent2>
      <a:accent3>
        <a:srgbClr val="C6B0BC"/>
      </a:accent3>
      <a:accent4>
        <a:srgbClr val="93272C"/>
      </a:accent4>
      <a:accent5>
        <a:srgbClr val="DBCDD3"/>
      </a:accent5>
      <a:accent6>
        <a:srgbClr val="ECC3B2"/>
      </a:accent6>
      <a:hlink>
        <a:srgbClr val="FFFFFF"/>
      </a:hlink>
      <a:folHlink>
        <a:srgbClr val="CF7F00"/>
      </a:folHlink>
    </a:clrScheme>
    <a:fontScheme name="Norra Skog">
      <a:majorFont>
        <a:latin typeface="Poppins"/>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ra Skog.potx" id="{47202C92-60C9-4EB0-95B7-8C2B5CBBBE66}" vid="{62622461-624B-42FB-87D8-C8DFC85AD089}"/>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0681054-74b9-48c2-bd41-eba4499d6f8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00A66FC7F7A848813F11DD9F9EDDDA" ma:contentTypeVersion="17" ma:contentTypeDescription="Create a new document." ma:contentTypeScope="" ma:versionID="43b0ea8d5f6eb4a9e00db09c95dc07e9">
  <xsd:schema xmlns:xsd="http://www.w3.org/2001/XMLSchema" xmlns:xs="http://www.w3.org/2001/XMLSchema" xmlns:p="http://schemas.microsoft.com/office/2006/metadata/properties" xmlns:ns2="c0681054-74b9-48c2-bd41-eba4499d6f82" xmlns:ns3="d2beaaaf-edc9-478a-909b-06051acb735d" targetNamespace="http://schemas.microsoft.com/office/2006/metadata/properties" ma:root="true" ma:fieldsID="7d0f83bb7c15e139d4ced071dbe83100" ns2:_="" ns3:_="">
    <xsd:import namespace="c0681054-74b9-48c2-bd41-eba4499d6f82"/>
    <xsd:import namespace="d2beaaaf-edc9-478a-909b-06051acb73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681054-74b9-48c2-bd41-eba4499d6f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df3d69f8-fe92-442d-b19e-455f8541300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2beaaaf-edc9-478a-909b-06051acb735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AAE955-6D03-4C0D-87E7-D1C8EBF0CA95}">
  <ds:schemaRefs>
    <ds:schemaRef ds:uri="http://schemas.microsoft.com/sharepoint/v3/contenttype/forms"/>
  </ds:schemaRefs>
</ds:datastoreItem>
</file>

<file path=customXml/itemProps2.xml><?xml version="1.0" encoding="utf-8"?>
<ds:datastoreItem xmlns:ds="http://schemas.openxmlformats.org/officeDocument/2006/customXml" ds:itemID="{B8993D36-19B0-435E-AE0D-8CECB2C0F26D}">
  <ds:schemaRefs>
    <ds:schemaRef ds:uri="http://purl.org/dc/terms/"/>
    <ds:schemaRef ds:uri="http://schemas.microsoft.com/office/2006/documentManagement/types"/>
    <ds:schemaRef ds:uri="http://purl.org/dc/dcmitype/"/>
    <ds:schemaRef ds:uri="http://purl.org/dc/elements/1.1/"/>
    <ds:schemaRef ds:uri="http://schemas.openxmlformats.org/package/2006/metadata/core-properties"/>
    <ds:schemaRef ds:uri="d2beaaaf-edc9-478a-909b-06051acb735d"/>
    <ds:schemaRef ds:uri="http://schemas.microsoft.com/office/2006/metadata/properties"/>
    <ds:schemaRef ds:uri="http://schemas.microsoft.com/office/infopath/2007/PartnerControls"/>
    <ds:schemaRef ds:uri="c0681054-74b9-48c2-bd41-eba4499d6f82"/>
    <ds:schemaRef ds:uri="http://www.w3.org/XML/1998/namespace"/>
  </ds:schemaRefs>
</ds:datastoreItem>
</file>

<file path=customXml/itemProps3.xml><?xml version="1.0" encoding="utf-8"?>
<ds:datastoreItem xmlns:ds="http://schemas.openxmlformats.org/officeDocument/2006/customXml" ds:itemID="{F7D5CDC3-B640-4A76-95AC-3231B869E1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681054-74b9-48c2-bd41-eba4499d6f82"/>
    <ds:schemaRef ds:uri="d2beaaaf-edc9-478a-909b-06051acb73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Norra Skog 2025</Template>
  <TotalTime>1616</TotalTime>
  <Words>717</Words>
  <Application>Microsoft Office PowerPoint</Application>
  <PresentationFormat>Panorámica</PresentationFormat>
  <Paragraphs>115</Paragraphs>
  <Slides>12</Slides>
  <Notes>8</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12</vt:i4>
      </vt:variant>
    </vt:vector>
  </HeadingPairs>
  <TitlesOfParts>
    <vt:vector size="21" baseType="lpstr">
      <vt:lpstr>Arial</vt:lpstr>
      <vt:lpstr>Calibri</vt:lpstr>
      <vt:lpstr>Poppins</vt:lpstr>
      <vt:lpstr>Poppins Black</vt:lpstr>
      <vt:lpstr>Poppins ExtraBold</vt:lpstr>
      <vt:lpstr>Poppins SemiBold</vt:lpstr>
      <vt:lpstr>Roboto</vt:lpstr>
      <vt:lpstr>Office-tema</vt:lpstr>
      <vt:lpstr>2_Office-tema</vt:lpstr>
      <vt:lpstr>Presentación de PowerPoint</vt:lpstr>
      <vt:lpstr>Norra Skog</vt:lpstr>
      <vt:lpstr>Forest owner associations in Sweden</vt:lpstr>
      <vt:lpstr>Presentación de PowerPoint</vt:lpstr>
      <vt:lpstr>Norra Skog in numbers</vt:lpstr>
      <vt:lpstr>Democratic organisation</vt:lpstr>
      <vt:lpstr>Services</vt:lpstr>
      <vt:lpstr>Presentación de PowerPoint</vt:lpstr>
      <vt:lpstr>Forest management plan</vt:lpstr>
      <vt:lpstr>The Swedish forestry model</vt:lpstr>
      <vt:lpstr>Alternative methods</vt:lpstr>
      <vt:lpstr>Future opportunities and challenges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Furberg</dc:creator>
  <cp:lastModifiedBy>Álvaro Picardo</cp:lastModifiedBy>
  <cp:revision>13</cp:revision>
  <dcterms:created xsi:type="dcterms:W3CDTF">2025-07-02T06:05:58Z</dcterms:created>
  <dcterms:modified xsi:type="dcterms:W3CDTF">2026-05-18T12:55:30Z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0x0101004000A66FC7F7A848813F11DD9F9EDDDA</vt:lpwstr>
  </property>
  <property fmtid="{D5CDD505-2E9C-101B-9397-08002B2CF9AE}" pid="3" name="MediaServiceImageTags">
    <vt:lpwstr/>
  </property>
</Properties>
</file>