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4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0" r:id="rId1"/>
    <p:sldMasterId id="2147483685" r:id="rId2"/>
    <p:sldMasterId id="2147483686" r:id="rId3"/>
    <p:sldMasterId id="2147483715" r:id="rId4"/>
    <p:sldMasterId id="2147483737" r:id="rId5"/>
  </p:sldMasterIdLst>
  <p:notesMasterIdLst>
    <p:notesMasterId r:id="rId21"/>
  </p:notesMasterIdLst>
  <p:handoutMasterIdLst>
    <p:handoutMasterId r:id="rId22"/>
  </p:handoutMasterIdLst>
  <p:sldIdLst>
    <p:sldId id="268" r:id="rId6"/>
    <p:sldId id="934" r:id="rId7"/>
    <p:sldId id="935" r:id="rId8"/>
    <p:sldId id="936" r:id="rId9"/>
    <p:sldId id="949" r:id="rId10"/>
    <p:sldId id="937" r:id="rId11"/>
    <p:sldId id="939" r:id="rId12"/>
    <p:sldId id="945" r:id="rId13"/>
    <p:sldId id="940" r:id="rId14"/>
    <p:sldId id="947" r:id="rId15"/>
    <p:sldId id="948" r:id="rId16"/>
    <p:sldId id="941" r:id="rId17"/>
    <p:sldId id="942" r:id="rId18"/>
    <p:sldId id="943" r:id="rId19"/>
    <p:sldId id="944" r:id="rId20"/>
  </p:sldIdLst>
  <p:sldSz cx="9144000" cy="6858000" type="screen4x3"/>
  <p:notesSz cx="7104063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77F8FAF9-16C6-684F-A43C-19C39EC823F5}">
          <p14:sldIdLst/>
        </p14:section>
        <p14:section name="Tantai" id="{758B3F4F-6E6E-324D-AD41-F6E7D1F739DA}">
          <p14:sldIdLst>
            <p14:sldId id="268"/>
            <p14:sldId id="934"/>
            <p14:sldId id="935"/>
            <p14:sldId id="936"/>
            <p14:sldId id="949"/>
            <p14:sldId id="937"/>
            <p14:sldId id="939"/>
            <p14:sldId id="945"/>
            <p14:sldId id="940"/>
            <p14:sldId id="947"/>
            <p14:sldId id="948"/>
            <p14:sldId id="941"/>
            <p14:sldId id="942"/>
            <p14:sldId id="943"/>
            <p14:sldId id="944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4342"/>
    <a:srgbClr val="7FBC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3" d="100"/>
          <a:sy n="93" d="100"/>
        </p:scale>
        <p:origin x="879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Hoja1!$B$1</c:f>
              <c:strCache>
                <c:ptCount val="1"/>
                <c:pt idx="0">
                  <c:v>Ha</c:v>
                </c:pt>
              </c:strCache>
            </c:strRef>
          </c:tx>
          <c:spPr>
            <a:solidFill>
              <a:srgbClr val="124342"/>
            </a:solidFill>
          </c:spPr>
          <c:dPt>
            <c:idx val="0"/>
            <c:bubble3D val="0"/>
            <c:spPr>
              <a:solidFill>
                <a:srgbClr val="7FBC0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E19-47B8-B0AB-9B5C82BF6D71}"/>
              </c:ext>
            </c:extLst>
          </c:dPt>
          <c:dPt>
            <c:idx val="1"/>
            <c:bubble3D val="0"/>
            <c:spPr>
              <a:solidFill>
                <a:srgbClr val="12434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4E19-47B8-B0AB-9B5C82BF6D71}"/>
              </c:ext>
            </c:extLst>
          </c:dPt>
          <c:dLbls>
            <c:dLbl>
              <c:idx val="0"/>
              <c:layout>
                <c:manualLayout>
                  <c:x val="-0.18974805115381146"/>
                  <c:y val="-0.1000301678384627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Roboto Light" panose="02000000000000000000" pitchFamily="2" charset="0"/>
                        <a:ea typeface="+mn-ea"/>
                        <a:cs typeface="+mn-cs"/>
                      </a:defRPr>
                    </a:pPr>
                    <a:fld id="{1B504DAF-7FD3-4919-B5B7-CBC0869D4EAD}" type="VALUE">
                      <a:rPr lang="en-US" smtClean="0"/>
                      <a:pPr>
                        <a:defRPr sz="1800" b="1">
                          <a:solidFill>
                            <a:schemeClr val="bg1"/>
                          </a:solidFill>
                          <a:latin typeface="Roboto Light" panose="02000000000000000000" pitchFamily="2" charset="0"/>
                        </a:defRPr>
                      </a:pPr>
                      <a:t>[VALOR]</a:t>
                    </a:fld>
                    <a:r>
                      <a:rPr lang="en-US" dirty="0"/>
                      <a:t> ha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bg1"/>
                      </a:solidFill>
                      <a:latin typeface="Roboto Light" panose="02000000000000000000" pitchFamily="2" charset="0"/>
                      <a:ea typeface="+mn-ea"/>
                      <a:cs typeface="+mn-cs"/>
                    </a:defRPr>
                  </a:pPr>
                  <a:endParaRPr lang="es-E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4E19-47B8-B0AB-9B5C82BF6D71}"/>
                </c:ext>
              </c:extLst>
            </c:dLbl>
            <c:dLbl>
              <c:idx val="1"/>
              <c:layout>
                <c:manualLayout>
                  <c:x val="0.14330776674007842"/>
                  <c:y val="0.17855808725333772"/>
                </c:manualLayout>
              </c:layout>
              <c:tx>
                <c:rich>
                  <a:bodyPr/>
                  <a:lstStyle/>
                  <a:p>
                    <a:fld id="{CD58532F-1D15-4A3C-897A-B58B7F7A381A}" type="VALUE">
                      <a:rPr lang="en-US" sz="1800" b="1" i="0" baseline="0" smtClean="0">
                        <a:solidFill>
                          <a:schemeClr val="bg1"/>
                        </a:solidFill>
                        <a:latin typeface="Roboto Light" panose="02000000000000000000" pitchFamily="2" charset="0"/>
                      </a:rPr>
                      <a:pPr/>
                      <a:t>[VALOR]</a:t>
                    </a:fld>
                    <a:r>
                      <a:rPr lang="en-US" sz="1800" b="1" i="0" baseline="0" dirty="0">
                        <a:solidFill>
                          <a:schemeClr val="bg1"/>
                        </a:solidFill>
                        <a:latin typeface="Roboto Light" panose="02000000000000000000" pitchFamily="2" charset="0"/>
                      </a:rPr>
                      <a:t> ha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4E19-47B8-B0AB-9B5C82BF6D7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Hoja1!$A$2:$A$3</c:f>
              <c:strCache>
                <c:ptCount val="2"/>
                <c:pt idx="0">
                  <c:v>Private</c:v>
                </c:pt>
                <c:pt idx="1">
                  <c:v>Public</c:v>
                </c:pt>
              </c:strCache>
            </c:strRef>
          </c:cat>
          <c:val>
            <c:numRef>
              <c:f>Hoja1!$B$2:$B$3</c:f>
              <c:numCache>
                <c:formatCode>General</c:formatCode>
                <c:ptCount val="2"/>
                <c:pt idx="0">
                  <c:v>1265</c:v>
                </c:pt>
                <c:pt idx="1">
                  <c:v>580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E19-47B8-B0AB-9B5C82BF6D71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Roboto Light" panose="02000000000000000000" pitchFamily="2" charset="0"/>
                <a:ea typeface="+mn-ea"/>
                <a:cs typeface="+mn-cs"/>
              </a:defRPr>
            </a:pPr>
            <a:endParaRPr lang="es-E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Roboto Light" panose="02000000000000000000" pitchFamily="2" charset="0"/>
                <a:ea typeface="+mn-ea"/>
                <a:cs typeface="+mn-cs"/>
              </a:defRPr>
            </a:pPr>
            <a:endParaRPr lang="es-ES"/>
          </a:p>
        </c:txPr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0.29527</cdr:x>
      <cdr:y>0.30864</cdr:y>
    </cdr:from>
    <cdr:to>
      <cdr:x>0.48948</cdr:x>
      <cdr:y>0.38672</cdr:y>
    </cdr:to>
    <cdr:sp macro="" textlink="">
      <cdr:nvSpPr>
        <cdr:cNvPr id="2" name="CuadroTexto 1">
          <a:extLst xmlns:a="http://schemas.openxmlformats.org/drawingml/2006/main">
            <a:ext uri="{FF2B5EF4-FFF2-40B4-BE49-F238E27FC236}">
              <a16:creationId xmlns:a16="http://schemas.microsoft.com/office/drawing/2014/main" id="{8408ADE5-D2E6-BE60-DFB8-C32AF1ABE858}"/>
            </a:ext>
          </a:extLst>
        </cdr:cNvPr>
        <cdr:cNvSpPr txBox="1"/>
      </cdr:nvSpPr>
      <cdr:spPr>
        <a:xfrm xmlns:a="http://schemas.openxmlformats.org/drawingml/2006/main">
          <a:off x="2137912" y="1459946"/>
          <a:ext cx="1406106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vertOverflow="clip" wrap="square" rtlCol="0">
          <a:spAutoFit/>
        </a:bodyPr>
        <a:lstStyle xmlns:a="http://schemas.openxmlformats.org/drawingml/2006/main"/>
        <a:p xmlns:a="http://schemas.openxmlformats.org/drawingml/2006/main">
          <a:pPr algn="ctr" rtl="0">
            <a:defRPr sz="1197" b="0" i="0" u="none" strike="noStrike" kern="1200" baseline="0">
              <a:solidFill>
                <a:prstClr val="black">
                  <a:lumMod val="75000"/>
                  <a:lumOff val="25000"/>
                </a:prstClr>
              </a:solidFill>
              <a:latin typeface="+mn-lt"/>
              <a:ea typeface="+mn-ea"/>
              <a:cs typeface="+mn-cs"/>
            </a:defRPr>
          </a:pPr>
          <a:r>
            <a:rPr lang="en-US" sz="1800" b="1" dirty="0">
              <a:solidFill>
                <a:schemeClr val="bg1"/>
              </a:solidFill>
              <a:latin typeface="Roboto Light" panose="02000000000000000000" pitchFamily="2" charset="0"/>
            </a:rPr>
            <a:t>31 %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3715936D-BEEB-ED4E-A3EE-BD6EF972399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6387E7D-3679-D34F-B044-C4B2AE4A7C7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4B0353F5-BE5E-6644-BFC9-7C2FCB65296F}" type="datetimeFigureOut">
              <a:rPr lang="es-ES" smtClean="0"/>
              <a:t>18/05/2026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E4C7C8F-CFD2-414E-A2CE-B7A187CCC4F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98BC400-6C23-5448-BB4C-1D19D41ABA4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0A5E372E-A61F-4046-A78A-B6F38E2ABF8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39070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A45B2390-5DB8-6D42-81E7-1B3E5A987939}" type="datetimeFigureOut">
              <a:rPr lang="es-ES" smtClean="0"/>
              <a:t>18/05/2026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249363" y="1279525"/>
            <a:ext cx="4605337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223B01AC-81D2-C94E-88FD-FAEA3994F35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2212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495376">
              <a:defRPr/>
            </a:pPr>
            <a:fld id="{223B01AC-81D2-C94E-88FD-FAEA3994F359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495376">
                <a:defRPr/>
              </a:pPr>
              <a:t>1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3972907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/>
              <a:t>2018 </a:t>
            </a:r>
            <a:r>
              <a:rPr lang="es-ES" dirty="0" err="1"/>
              <a:t>errez</a:t>
            </a:r>
            <a:r>
              <a:rPr lang="es-ES" dirty="0"/>
              <a:t> </a:t>
            </a:r>
            <a:r>
              <a:rPr lang="es-ES" dirty="0" err="1"/>
              <a:t>sortu</a:t>
            </a:r>
            <a:r>
              <a:rPr lang="es-ES" dirty="0"/>
              <a:t> baso </a:t>
            </a:r>
            <a:r>
              <a:rPr lang="es-ES" dirty="0" err="1"/>
              <a:t>kudeaketa</a:t>
            </a:r>
            <a:r>
              <a:rPr lang="es-ES" dirty="0"/>
              <a:t>, </a:t>
            </a:r>
            <a:r>
              <a:rPr lang="es-ES" dirty="0" err="1"/>
              <a:t>ikerketari</a:t>
            </a:r>
            <a:r>
              <a:rPr lang="es-ES" dirty="0"/>
              <a:t> </a:t>
            </a:r>
            <a:r>
              <a:rPr lang="es-ES" dirty="0" err="1"/>
              <a:t>babesa</a:t>
            </a:r>
            <a:r>
              <a:rPr lang="es-ES" dirty="0"/>
              <a:t> eta </a:t>
            </a:r>
            <a:r>
              <a:rPr lang="es-ES" dirty="0" err="1"/>
              <a:t>dibulgaziora</a:t>
            </a:r>
            <a:r>
              <a:rPr lang="es-ES" dirty="0"/>
              <a:t> </a:t>
            </a:r>
            <a:r>
              <a:rPr lang="es-ES" dirty="0" err="1"/>
              <a:t>bideratuta</a:t>
            </a:r>
            <a:r>
              <a:rPr lang="es-ES" dirty="0"/>
              <a:t>. 2018an </a:t>
            </a:r>
            <a:r>
              <a:rPr lang="es-ES" dirty="0" err="1"/>
              <a:t>bandan</a:t>
            </a:r>
            <a:r>
              <a:rPr lang="es-ES" dirty="0"/>
              <a:t> </a:t>
            </a:r>
            <a:r>
              <a:rPr lang="es-ES" dirty="0" err="1"/>
              <a:t>krisia</a:t>
            </a:r>
            <a:r>
              <a:rPr lang="es-ES" dirty="0"/>
              <a:t> </a:t>
            </a:r>
            <a:r>
              <a:rPr lang="es-ES" dirty="0" err="1"/>
              <a:t>ematen</a:t>
            </a:r>
            <a:r>
              <a:rPr lang="es-ES" dirty="0"/>
              <a:t> da. Ta </a:t>
            </a:r>
            <a:r>
              <a:rPr lang="es-ES" dirty="0" err="1"/>
              <a:t>honek</a:t>
            </a:r>
            <a:r>
              <a:rPr lang="es-ES" dirty="0"/>
              <a:t> </a:t>
            </a:r>
            <a:r>
              <a:rPr lang="es-ES" dirty="0" err="1"/>
              <a:t>sortzen</a:t>
            </a:r>
            <a:r>
              <a:rPr lang="es-ES" dirty="0"/>
              <a:t> </a:t>
            </a:r>
            <a:r>
              <a:rPr lang="es-ES" dirty="0" err="1"/>
              <a:t>dau</a:t>
            </a:r>
            <a:r>
              <a:rPr lang="es-ES" dirty="0"/>
              <a:t> </a:t>
            </a:r>
            <a:r>
              <a:rPr lang="es-ES" dirty="0" err="1"/>
              <a:t>hasiera</a:t>
            </a:r>
            <a:r>
              <a:rPr lang="es-ES" dirty="0"/>
              <a:t> </a:t>
            </a:r>
            <a:r>
              <a:rPr lang="es-ES" dirty="0" err="1"/>
              <a:t>berri</a:t>
            </a:r>
            <a:r>
              <a:rPr lang="es-ES" dirty="0"/>
              <a:t> bat, baso </a:t>
            </a:r>
            <a:r>
              <a:rPr lang="es-ES" dirty="0" err="1"/>
              <a:t>asko</a:t>
            </a:r>
            <a:r>
              <a:rPr lang="es-ES" dirty="0"/>
              <a:t> </a:t>
            </a:r>
            <a:r>
              <a:rPr lang="es-ES" dirty="0" err="1"/>
              <a:t>botaten</a:t>
            </a:r>
            <a:r>
              <a:rPr lang="es-ES" dirty="0"/>
              <a:t> </a:t>
            </a:r>
            <a:r>
              <a:rPr lang="es-ES" dirty="0" err="1"/>
              <a:t>dielako</a:t>
            </a:r>
            <a:r>
              <a:rPr lang="es-ES" dirty="0"/>
              <a:t> </a:t>
            </a:r>
            <a:r>
              <a:rPr lang="es-ES" dirty="0" err="1"/>
              <a:t>etab</a:t>
            </a:r>
            <a:r>
              <a:rPr lang="es-ES" dirty="0"/>
              <a:t>. Eta </a:t>
            </a:r>
            <a:r>
              <a:rPr lang="es-ES" dirty="0" err="1"/>
              <a:t>jendarte</a:t>
            </a:r>
            <a:r>
              <a:rPr lang="es-ES" dirty="0"/>
              <a:t> </a:t>
            </a:r>
            <a:r>
              <a:rPr lang="es-ES" dirty="0" err="1"/>
              <a:t>mailan</a:t>
            </a:r>
            <a:r>
              <a:rPr lang="es-ES" dirty="0"/>
              <a:t> be </a:t>
            </a:r>
            <a:r>
              <a:rPr lang="es-ES" dirty="0" err="1"/>
              <a:t>kontestazio</a:t>
            </a:r>
            <a:r>
              <a:rPr lang="es-ES" dirty="0"/>
              <a:t> </a:t>
            </a:r>
            <a:r>
              <a:rPr lang="es-ES" dirty="0" err="1"/>
              <a:t>bereziki</a:t>
            </a:r>
            <a:r>
              <a:rPr lang="es-ES" dirty="0"/>
              <a:t> </a:t>
            </a:r>
            <a:r>
              <a:rPr lang="es-ES" dirty="0" err="1"/>
              <a:t>haundia</a:t>
            </a:r>
            <a:r>
              <a:rPr lang="es-ES" dirty="0"/>
              <a:t> </a:t>
            </a:r>
            <a:r>
              <a:rPr lang="es-ES" dirty="0" err="1"/>
              <a:t>matarrasan</a:t>
            </a:r>
            <a:r>
              <a:rPr lang="es-ES" dirty="0"/>
              <a:t> </a:t>
            </a:r>
            <a:r>
              <a:rPr lang="es-ES" dirty="0" err="1"/>
              <a:t>oinarritutako</a:t>
            </a:r>
            <a:r>
              <a:rPr lang="es-ES" dirty="0"/>
              <a:t> </a:t>
            </a:r>
            <a:r>
              <a:rPr lang="es-ES" dirty="0" err="1"/>
              <a:t>basogintzan</a:t>
            </a:r>
            <a:r>
              <a:rPr lang="es-ES" dirty="0"/>
              <a:t> </a:t>
            </a:r>
            <a:r>
              <a:rPr lang="es-ES" dirty="0" err="1"/>
              <a:t>aurrien</a:t>
            </a:r>
            <a:r>
              <a:rPr lang="es-ES" dirty="0"/>
              <a:t>. Justo orden </a:t>
            </a:r>
            <a:r>
              <a:rPr lang="es-ES" dirty="0" err="1"/>
              <a:t>errezeko</a:t>
            </a:r>
            <a:r>
              <a:rPr lang="es-ES" dirty="0"/>
              <a:t> </a:t>
            </a:r>
            <a:r>
              <a:rPr lang="es-ES" dirty="0" err="1"/>
              <a:t>lantaldia</a:t>
            </a:r>
            <a:r>
              <a:rPr lang="es-ES" dirty="0"/>
              <a:t> </a:t>
            </a:r>
            <a:r>
              <a:rPr lang="es-ES" dirty="0" err="1"/>
              <a:t>hasten</a:t>
            </a:r>
            <a:r>
              <a:rPr lang="es-ES" dirty="0"/>
              <a:t> da </a:t>
            </a:r>
            <a:r>
              <a:rPr lang="es-ES" dirty="0" err="1"/>
              <a:t>formatzen</a:t>
            </a:r>
            <a:r>
              <a:rPr lang="es-ES" dirty="0"/>
              <a:t> </a:t>
            </a:r>
            <a:r>
              <a:rPr lang="es-ES" dirty="0" err="1"/>
              <a:t>estaldura</a:t>
            </a:r>
            <a:r>
              <a:rPr lang="es-ES" dirty="0"/>
              <a:t> </a:t>
            </a:r>
            <a:r>
              <a:rPr lang="es-ES" dirty="0" err="1"/>
              <a:t>jarraituko</a:t>
            </a:r>
            <a:r>
              <a:rPr lang="es-ES" dirty="0"/>
              <a:t> </a:t>
            </a:r>
            <a:r>
              <a:rPr lang="es-ES" dirty="0" err="1"/>
              <a:t>basogintzan</a:t>
            </a:r>
            <a:r>
              <a:rPr lang="es-ES" dirty="0"/>
              <a:t> eta </a:t>
            </a:r>
            <a:r>
              <a:rPr lang="es-ES" dirty="0" err="1"/>
              <a:t>hori</a:t>
            </a:r>
            <a:r>
              <a:rPr lang="es-ES" dirty="0"/>
              <a:t> </a:t>
            </a:r>
            <a:r>
              <a:rPr lang="es-ES" dirty="0" err="1"/>
              <a:t>eskaintzen</a:t>
            </a:r>
            <a:r>
              <a:rPr lang="es-ES" dirty="0"/>
              <a:t> </a:t>
            </a:r>
            <a:r>
              <a:rPr lang="es-ES" dirty="0" err="1"/>
              <a:t>basojabiei</a:t>
            </a:r>
            <a:r>
              <a:rPr lang="es-ES" dirty="0"/>
              <a:t>. </a:t>
            </a:r>
            <a:r>
              <a:rPr lang="es-ES" dirty="0" err="1"/>
              <a:t>Orduen</a:t>
            </a:r>
            <a:r>
              <a:rPr lang="es-ES" dirty="0"/>
              <a:t> momento </a:t>
            </a:r>
            <a:r>
              <a:rPr lang="es-ES" dirty="0" err="1"/>
              <a:t>horretan</a:t>
            </a:r>
            <a:r>
              <a:rPr lang="es-ES" dirty="0"/>
              <a:t> </a:t>
            </a:r>
            <a:r>
              <a:rPr lang="es-ES" dirty="0" err="1"/>
              <a:t>ematen</a:t>
            </a:r>
            <a:r>
              <a:rPr lang="es-ES" dirty="0"/>
              <a:t> da </a:t>
            </a:r>
            <a:r>
              <a:rPr lang="es-ES" dirty="0" err="1"/>
              <a:t>harrera</a:t>
            </a:r>
            <a:r>
              <a:rPr lang="es-ES" dirty="0"/>
              <a:t> oso </a:t>
            </a:r>
            <a:r>
              <a:rPr lang="es-ES" dirty="0" err="1"/>
              <a:t>on</a:t>
            </a:r>
            <a:r>
              <a:rPr lang="es-ES" dirty="0"/>
              <a:t> bat, </a:t>
            </a:r>
            <a:r>
              <a:rPr lang="es-ES" dirty="0" err="1"/>
              <a:t>egoeriak</a:t>
            </a:r>
            <a:r>
              <a:rPr lang="es-ES" dirty="0"/>
              <a:t> </a:t>
            </a:r>
            <a:r>
              <a:rPr lang="es-ES" dirty="0" err="1"/>
              <a:t>baldintzatuta</a:t>
            </a:r>
            <a:r>
              <a:rPr lang="es-ES" dirty="0"/>
              <a:t>. Egoeria </a:t>
            </a:r>
            <a:r>
              <a:rPr lang="es-ES" dirty="0" err="1"/>
              <a:t>zein</a:t>
            </a:r>
            <a:r>
              <a:rPr lang="es-ES" dirty="0"/>
              <a:t> da? Jenerazino </a:t>
            </a:r>
            <a:r>
              <a:rPr lang="es-ES" dirty="0" err="1"/>
              <a:t>aldaketa</a:t>
            </a:r>
            <a:r>
              <a:rPr lang="es-ES" dirty="0"/>
              <a:t> eta </a:t>
            </a:r>
            <a:r>
              <a:rPr lang="es-ES" dirty="0" err="1"/>
              <a:t>basogintza</a:t>
            </a:r>
            <a:r>
              <a:rPr lang="es-ES" dirty="0"/>
              <a:t> </a:t>
            </a:r>
            <a:r>
              <a:rPr lang="es-ES" dirty="0" err="1"/>
              <a:t>eredu</a:t>
            </a:r>
            <a:r>
              <a:rPr lang="es-ES" dirty="0"/>
              <a:t> baten </a:t>
            </a:r>
            <a:r>
              <a:rPr lang="es-ES" dirty="0" err="1"/>
              <a:t>krisialdi</a:t>
            </a:r>
            <a:r>
              <a:rPr lang="es-ES" dirty="0"/>
              <a:t> </a:t>
            </a:r>
            <a:r>
              <a:rPr lang="es-ES" dirty="0" err="1"/>
              <a:t>betea</a:t>
            </a:r>
            <a:r>
              <a:rPr lang="es-ES" dirty="0"/>
              <a:t>. Ikusten da escala </a:t>
            </a:r>
            <a:r>
              <a:rPr lang="es-ES" dirty="0" err="1"/>
              <a:t>handiko</a:t>
            </a:r>
            <a:r>
              <a:rPr lang="es-ES" dirty="0"/>
              <a:t> </a:t>
            </a:r>
            <a:r>
              <a:rPr lang="es-ES" dirty="0" err="1"/>
              <a:t>aldaketa</a:t>
            </a:r>
            <a:r>
              <a:rPr lang="es-ES" dirty="0"/>
              <a:t> bat </a:t>
            </a:r>
            <a:r>
              <a:rPr lang="es-ES" dirty="0" err="1"/>
              <a:t>itxeko</a:t>
            </a:r>
            <a:r>
              <a:rPr lang="es-ES" dirty="0"/>
              <a:t>, baso </a:t>
            </a:r>
            <a:r>
              <a:rPr lang="es-ES" dirty="0" err="1"/>
              <a:t>jabiei</a:t>
            </a:r>
            <a:r>
              <a:rPr lang="es-ES" dirty="0"/>
              <a:t> </a:t>
            </a:r>
            <a:r>
              <a:rPr lang="es-ES" dirty="0" err="1"/>
              <a:t>eskaini</a:t>
            </a:r>
            <a:r>
              <a:rPr lang="es-ES" dirty="0"/>
              <a:t> </a:t>
            </a:r>
            <a:r>
              <a:rPr lang="es-ES" dirty="0" err="1"/>
              <a:t>behar</a:t>
            </a:r>
            <a:r>
              <a:rPr lang="es-ES" dirty="0"/>
              <a:t> </a:t>
            </a:r>
            <a:r>
              <a:rPr lang="es-ES" dirty="0" err="1"/>
              <a:t>jakiela</a:t>
            </a:r>
            <a:r>
              <a:rPr lang="es-ES" dirty="0"/>
              <a:t> </a:t>
            </a:r>
            <a:r>
              <a:rPr lang="es-ES" dirty="0" err="1"/>
              <a:t>zerbitzu</a:t>
            </a:r>
            <a:r>
              <a:rPr lang="es-ES" dirty="0"/>
              <a:t> </a:t>
            </a:r>
            <a:r>
              <a:rPr lang="es-ES" dirty="0" err="1"/>
              <a:t>intregalau</a:t>
            </a:r>
            <a:r>
              <a:rPr lang="es-ES" dirty="0"/>
              <a:t> bat (</a:t>
            </a:r>
            <a:r>
              <a:rPr lang="es-ES" dirty="0" err="1"/>
              <a:t>ordurarte</a:t>
            </a:r>
            <a:r>
              <a:rPr lang="es-ES" dirty="0"/>
              <a:t> </a:t>
            </a:r>
            <a:r>
              <a:rPr lang="es-ES" dirty="0" err="1"/>
              <a:t>lan</a:t>
            </a:r>
            <a:r>
              <a:rPr lang="es-ES" dirty="0"/>
              <a:t> </a:t>
            </a:r>
            <a:r>
              <a:rPr lang="es-ES" dirty="0" err="1"/>
              <a:t>puntualak</a:t>
            </a:r>
            <a:r>
              <a:rPr lang="es-ES" dirty="0"/>
              <a:t> </a:t>
            </a:r>
            <a:r>
              <a:rPr lang="es-ES" dirty="0" err="1"/>
              <a:t>garatu</a:t>
            </a:r>
            <a:r>
              <a:rPr lang="es-ES" dirty="0"/>
              <a:t> </a:t>
            </a:r>
            <a:r>
              <a:rPr lang="es-ES" dirty="0" err="1"/>
              <a:t>bakarrik</a:t>
            </a:r>
            <a:r>
              <a:rPr lang="es-ES" dirty="0"/>
              <a:t>). </a:t>
            </a:r>
            <a:r>
              <a:rPr lang="es-ES" dirty="0" err="1"/>
              <a:t>Orokorrien</a:t>
            </a:r>
            <a:r>
              <a:rPr lang="es-ES" dirty="0"/>
              <a:t> baso </a:t>
            </a:r>
            <a:r>
              <a:rPr lang="es-ES" dirty="0" err="1"/>
              <a:t>jabiek</a:t>
            </a:r>
            <a:r>
              <a:rPr lang="es-ES" dirty="0"/>
              <a:t> </a:t>
            </a:r>
            <a:r>
              <a:rPr lang="es-ES" dirty="0" err="1"/>
              <a:t>jasotzen</a:t>
            </a:r>
            <a:r>
              <a:rPr lang="es-ES" dirty="0"/>
              <a:t> </a:t>
            </a:r>
            <a:r>
              <a:rPr lang="es-ES" dirty="0" err="1"/>
              <a:t>daue</a:t>
            </a:r>
            <a:r>
              <a:rPr lang="es-ES" dirty="0"/>
              <a:t> </a:t>
            </a:r>
            <a:r>
              <a:rPr lang="es-ES" dirty="0" err="1"/>
              <a:t>zerbitzua</a:t>
            </a:r>
            <a:r>
              <a:rPr lang="es-ES" dirty="0"/>
              <a:t> baso </a:t>
            </a:r>
            <a:r>
              <a:rPr lang="es-ES" dirty="0" err="1"/>
              <a:t>jabe</a:t>
            </a:r>
            <a:r>
              <a:rPr lang="es-ES" dirty="0"/>
              <a:t> </a:t>
            </a:r>
            <a:r>
              <a:rPr lang="es-ES" dirty="0" err="1"/>
              <a:t>elkarteetatik</a:t>
            </a:r>
            <a:r>
              <a:rPr lang="es-ES" dirty="0"/>
              <a:t> paquete </a:t>
            </a:r>
            <a:r>
              <a:rPr lang="es-ES" dirty="0" err="1"/>
              <a:t>bezalako</a:t>
            </a:r>
            <a:r>
              <a:rPr lang="es-ES" dirty="0"/>
              <a:t> bat (</a:t>
            </a:r>
            <a:r>
              <a:rPr lang="es-ES" dirty="0" err="1"/>
              <a:t>dirulaguntzak</a:t>
            </a:r>
            <a:r>
              <a:rPr lang="es-ES" dirty="0"/>
              <a:t>, </a:t>
            </a:r>
            <a:r>
              <a:rPr lang="es-ES" dirty="0" err="1"/>
              <a:t>kud</a:t>
            </a:r>
            <a:r>
              <a:rPr lang="es-ES" dirty="0"/>
              <a:t> </a:t>
            </a:r>
            <a:r>
              <a:rPr lang="es-ES" dirty="0" err="1"/>
              <a:t>planak</a:t>
            </a:r>
            <a:r>
              <a:rPr lang="es-ES" dirty="0"/>
              <a:t> </a:t>
            </a:r>
            <a:r>
              <a:rPr lang="es-ES" dirty="0" err="1"/>
              <a:t>etab</a:t>
            </a:r>
            <a:r>
              <a:rPr lang="es-ES" dirty="0"/>
              <a:t>) eta </a:t>
            </a:r>
            <a:r>
              <a:rPr lang="es-ES" dirty="0" err="1"/>
              <a:t>konpetentiak</a:t>
            </a:r>
            <a:r>
              <a:rPr lang="es-ES" dirty="0"/>
              <a:t> </a:t>
            </a:r>
            <a:r>
              <a:rPr lang="es-ES" dirty="0" err="1"/>
              <a:t>izeteko</a:t>
            </a:r>
            <a:r>
              <a:rPr lang="es-ES" dirty="0"/>
              <a:t> </a:t>
            </a:r>
            <a:r>
              <a:rPr lang="es-ES" dirty="0" err="1"/>
              <a:t>berdina</a:t>
            </a:r>
            <a:r>
              <a:rPr lang="es-ES" dirty="0"/>
              <a:t> </a:t>
            </a:r>
            <a:r>
              <a:rPr lang="es-ES" dirty="0" err="1"/>
              <a:t>eskaini</a:t>
            </a:r>
            <a:r>
              <a:rPr lang="es-ES" dirty="0"/>
              <a:t> </a:t>
            </a:r>
            <a:r>
              <a:rPr lang="es-ES" dirty="0" err="1"/>
              <a:t>behar</a:t>
            </a:r>
            <a:r>
              <a:rPr lang="es-ES" dirty="0"/>
              <a:t>. </a:t>
            </a:r>
            <a:r>
              <a:rPr lang="es-ES" dirty="0" err="1"/>
              <a:t>Orduen</a:t>
            </a:r>
            <a:r>
              <a:rPr lang="es-ES" dirty="0"/>
              <a:t> </a:t>
            </a:r>
            <a:r>
              <a:rPr lang="es-ES" dirty="0" err="1"/>
              <a:t>hor</a:t>
            </a:r>
            <a:r>
              <a:rPr lang="es-ES" dirty="0"/>
              <a:t> </a:t>
            </a:r>
            <a:r>
              <a:rPr lang="es-ES" dirty="0" err="1"/>
              <a:t>ematen</a:t>
            </a:r>
            <a:r>
              <a:rPr lang="es-ES" dirty="0"/>
              <a:t> da salto bat </a:t>
            </a:r>
            <a:r>
              <a:rPr lang="es-ES" dirty="0" err="1"/>
              <a:t>errezetik</a:t>
            </a:r>
            <a:r>
              <a:rPr lang="es-ES" dirty="0"/>
              <a:t> (</a:t>
            </a:r>
            <a:r>
              <a:rPr lang="es-ES" dirty="0" err="1"/>
              <a:t>langile</a:t>
            </a:r>
            <a:r>
              <a:rPr lang="es-ES" dirty="0"/>
              <a:t> </a:t>
            </a:r>
            <a:r>
              <a:rPr lang="es-ES" dirty="0" err="1"/>
              <a:t>kooperatiba</a:t>
            </a:r>
            <a:r>
              <a:rPr lang="es-ES" dirty="0"/>
              <a:t> </a:t>
            </a:r>
            <a:r>
              <a:rPr lang="es-ES" dirty="0" err="1"/>
              <a:t>batetik</a:t>
            </a:r>
            <a:r>
              <a:rPr lang="es-ES" dirty="0"/>
              <a:t>), </a:t>
            </a:r>
            <a:r>
              <a:rPr lang="es-ES" dirty="0" err="1"/>
              <a:t>nekazal</a:t>
            </a:r>
            <a:r>
              <a:rPr lang="es-ES" dirty="0"/>
              <a:t> </a:t>
            </a:r>
            <a:r>
              <a:rPr lang="es-ES" dirty="0" err="1"/>
              <a:t>kooperatiba</a:t>
            </a:r>
            <a:r>
              <a:rPr lang="es-ES" dirty="0"/>
              <a:t> </a:t>
            </a:r>
            <a:r>
              <a:rPr lang="es-ES" dirty="0" err="1"/>
              <a:t>eredu</a:t>
            </a:r>
            <a:r>
              <a:rPr lang="es-ES" dirty="0"/>
              <a:t> batera. </a:t>
            </a:r>
            <a:r>
              <a:rPr lang="es-ES" dirty="0" err="1"/>
              <a:t>Orduen</a:t>
            </a:r>
            <a:r>
              <a:rPr lang="es-ES" dirty="0"/>
              <a:t> </a:t>
            </a:r>
            <a:r>
              <a:rPr lang="es-ES" dirty="0" err="1"/>
              <a:t>hemen</a:t>
            </a:r>
            <a:r>
              <a:rPr lang="es-ES" dirty="0"/>
              <a:t> gauza da </a:t>
            </a:r>
            <a:r>
              <a:rPr lang="es-ES" dirty="0" err="1"/>
              <a:t>batzen</a:t>
            </a:r>
            <a:r>
              <a:rPr lang="es-ES" dirty="0"/>
              <a:t> </a:t>
            </a:r>
            <a:r>
              <a:rPr lang="es-ES" dirty="0" err="1"/>
              <a:t>garela</a:t>
            </a:r>
            <a:r>
              <a:rPr lang="es-ES" dirty="0"/>
              <a:t> </a:t>
            </a:r>
            <a:r>
              <a:rPr lang="es-ES" dirty="0" err="1"/>
              <a:t>langiliak</a:t>
            </a:r>
            <a:r>
              <a:rPr lang="es-ES" dirty="0"/>
              <a:t>, </a:t>
            </a:r>
            <a:r>
              <a:rPr lang="es-ES" dirty="0" err="1"/>
              <a:t>laguntzailiak</a:t>
            </a:r>
            <a:r>
              <a:rPr lang="es-ES" dirty="0"/>
              <a:t> eta </a:t>
            </a:r>
            <a:r>
              <a:rPr lang="es-ES" dirty="0" err="1"/>
              <a:t>basojabiek</a:t>
            </a:r>
            <a:r>
              <a:rPr lang="es-ES" dirty="0"/>
              <a:t>. Eta fase </a:t>
            </a:r>
            <a:r>
              <a:rPr lang="es-ES" dirty="0" err="1"/>
              <a:t>hori</a:t>
            </a:r>
            <a:r>
              <a:rPr lang="es-ES" dirty="0"/>
              <a:t> </a:t>
            </a:r>
            <a:r>
              <a:rPr lang="es-ES" dirty="0" err="1"/>
              <a:t>finantzietan</a:t>
            </a:r>
            <a:r>
              <a:rPr lang="es-ES" dirty="0"/>
              <a:t> </a:t>
            </a:r>
            <a:r>
              <a:rPr lang="es-ES" dirty="0" err="1"/>
              <a:t>egon</a:t>
            </a:r>
            <a:r>
              <a:rPr lang="es-ES" dirty="0"/>
              <a:t> die </a:t>
            </a:r>
            <a:r>
              <a:rPr lang="es-ES" dirty="0" err="1"/>
              <a:t>udal</a:t>
            </a:r>
            <a:r>
              <a:rPr lang="es-ES" dirty="0"/>
              <a:t>, </a:t>
            </a:r>
            <a:r>
              <a:rPr lang="es-ES" dirty="0" err="1"/>
              <a:t>eragile</a:t>
            </a:r>
            <a:r>
              <a:rPr lang="es-ES" dirty="0"/>
              <a:t>, empresa… </a:t>
            </a:r>
            <a:r>
              <a:rPr lang="es-ES" dirty="0" err="1"/>
              <a:t>ezberdinak</a:t>
            </a:r>
            <a:r>
              <a:rPr lang="es-ES" dirty="0"/>
              <a:t>.</a:t>
            </a:r>
          </a:p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3B01AC-81D2-C94E-88FD-FAEA3994F359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44359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err="1"/>
              <a:t>Azalpena</a:t>
            </a:r>
            <a:r>
              <a:rPr lang="es-ES" dirty="0"/>
              <a:t> </a:t>
            </a:r>
            <a:r>
              <a:rPr lang="es-ES" dirty="0" err="1"/>
              <a:t>azpikuakin</a:t>
            </a:r>
            <a:r>
              <a:rPr lang="es-ES" dirty="0"/>
              <a:t> batera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3B01AC-81D2-C94E-88FD-FAEA3994F359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93640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59DB04-617C-0446-41EF-4F289F7CF0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9D588BEC-18E8-FEE5-41D4-7F3F8DBA88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22E04844-D6CD-42AD-4E3F-D51145EBDC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/>
              <a:t>Datuetan </a:t>
            </a:r>
            <a:r>
              <a:rPr lang="es-ES" dirty="0" err="1"/>
              <a:t>udalak</a:t>
            </a:r>
            <a:r>
              <a:rPr lang="es-ES" dirty="0"/>
              <a:t> </a:t>
            </a:r>
            <a:r>
              <a:rPr lang="es-ES" dirty="0" err="1"/>
              <a:t>eztauz</a:t>
            </a:r>
            <a:r>
              <a:rPr lang="es-ES" dirty="0"/>
              <a:t>. </a:t>
            </a:r>
            <a:r>
              <a:rPr lang="es-ES" dirty="0" err="1"/>
              <a:t>Udalak</a:t>
            </a:r>
            <a:r>
              <a:rPr lang="es-ES" dirty="0"/>
              <a:t> </a:t>
            </a:r>
            <a:r>
              <a:rPr lang="es-ES" dirty="0" err="1"/>
              <a:t>laguntzailetan</a:t>
            </a:r>
            <a:r>
              <a:rPr lang="es-ES" dirty="0"/>
              <a:t>. NUMERUAK ATERA. (</a:t>
            </a:r>
            <a:r>
              <a:rPr lang="es-ES" dirty="0" err="1"/>
              <a:t>kesito</a:t>
            </a:r>
            <a:r>
              <a:rPr lang="es-ES" dirty="0"/>
              <a:t> </a:t>
            </a:r>
            <a:r>
              <a:rPr lang="es-ES" dirty="0" err="1"/>
              <a:t>haundia</a:t>
            </a:r>
            <a:r>
              <a:rPr lang="es-ES" dirty="0"/>
              <a:t> </a:t>
            </a:r>
            <a:r>
              <a:rPr lang="es-ES" dirty="0" err="1"/>
              <a:t>probintziaka</a:t>
            </a:r>
            <a:r>
              <a:rPr lang="es-ES" dirty="0"/>
              <a:t> da, eta baso </a:t>
            </a:r>
            <a:r>
              <a:rPr lang="es-ES" dirty="0" err="1"/>
              <a:t>jabe</a:t>
            </a:r>
            <a:r>
              <a:rPr lang="es-ES" dirty="0"/>
              <a:t> </a:t>
            </a:r>
            <a:r>
              <a:rPr lang="es-ES" dirty="0" err="1"/>
              <a:t>pribatuen</a:t>
            </a:r>
            <a:r>
              <a:rPr lang="es-ES" dirty="0"/>
              <a:t> </a:t>
            </a:r>
            <a:r>
              <a:rPr lang="es-ES" dirty="0" err="1"/>
              <a:t>datuak</a:t>
            </a:r>
            <a:r>
              <a:rPr lang="es-ES" dirty="0"/>
              <a:t> </a:t>
            </a:r>
            <a:r>
              <a:rPr lang="es-ES" dirty="0" err="1"/>
              <a:t>bakarrik</a:t>
            </a:r>
            <a:r>
              <a:rPr lang="es-ES" dirty="0"/>
              <a:t> </a:t>
            </a:r>
            <a:r>
              <a:rPr lang="es-ES" dirty="0" err="1"/>
              <a:t>ageri</a:t>
            </a:r>
            <a:r>
              <a:rPr lang="es-ES" dirty="0"/>
              <a:t> die, </a:t>
            </a:r>
            <a:r>
              <a:rPr lang="es-ES" dirty="0" err="1"/>
              <a:t>udalenak</a:t>
            </a:r>
            <a:r>
              <a:rPr lang="es-ES" dirty="0"/>
              <a:t> </a:t>
            </a:r>
            <a:r>
              <a:rPr lang="es-ES" dirty="0" err="1"/>
              <a:t>ez</a:t>
            </a:r>
            <a:r>
              <a:rPr lang="es-ES" dirty="0"/>
              <a:t>. ).</a:t>
            </a:r>
            <a:r>
              <a:rPr lang="es-ES" dirty="0" err="1"/>
              <a:t>Kooperatibak</a:t>
            </a:r>
            <a:r>
              <a:rPr lang="es-ES" dirty="0"/>
              <a:t> </a:t>
            </a:r>
            <a:r>
              <a:rPr lang="es-ES" dirty="0" err="1"/>
              <a:t>eskaintzen</a:t>
            </a:r>
            <a:r>
              <a:rPr lang="es-ES" dirty="0"/>
              <a:t> </a:t>
            </a:r>
            <a:r>
              <a:rPr lang="es-ES" dirty="0" err="1"/>
              <a:t>dotzena</a:t>
            </a:r>
            <a:r>
              <a:rPr lang="es-ES" dirty="0"/>
              <a:t> </a:t>
            </a:r>
            <a:r>
              <a:rPr lang="es-ES" dirty="0" err="1"/>
              <a:t>basojabiei</a:t>
            </a:r>
            <a:r>
              <a:rPr lang="es-ES" dirty="0"/>
              <a:t> da </a:t>
            </a:r>
            <a:r>
              <a:rPr lang="es-ES" dirty="0" err="1"/>
              <a:t>aholkularitza</a:t>
            </a:r>
            <a:r>
              <a:rPr lang="es-ES" dirty="0"/>
              <a:t> eta </a:t>
            </a:r>
            <a:r>
              <a:rPr lang="es-ES" dirty="0" err="1"/>
              <a:t>lanak</a:t>
            </a:r>
            <a:r>
              <a:rPr lang="es-ES" dirty="0"/>
              <a:t> </a:t>
            </a:r>
            <a:r>
              <a:rPr lang="es-ES" dirty="0" err="1"/>
              <a:t>itxeko</a:t>
            </a:r>
            <a:r>
              <a:rPr lang="es-ES" dirty="0"/>
              <a:t> </a:t>
            </a:r>
            <a:r>
              <a:rPr lang="es-ES" dirty="0" err="1"/>
              <a:t>zerbitzua</a:t>
            </a:r>
            <a:r>
              <a:rPr lang="es-ES" dirty="0"/>
              <a:t>. Hau </a:t>
            </a:r>
            <a:r>
              <a:rPr lang="es-ES" dirty="0" err="1"/>
              <a:t>danei</a:t>
            </a:r>
            <a:r>
              <a:rPr lang="es-ES" dirty="0"/>
              <a:t> </a:t>
            </a:r>
            <a:r>
              <a:rPr lang="es-ES" dirty="0" err="1"/>
              <a:t>eman</a:t>
            </a:r>
            <a:r>
              <a:rPr lang="es-ES" dirty="0"/>
              <a:t> </a:t>
            </a:r>
            <a:r>
              <a:rPr lang="es-ES" dirty="0" err="1"/>
              <a:t>baina</a:t>
            </a:r>
            <a:r>
              <a:rPr lang="es-ES" dirty="0"/>
              <a:t> </a:t>
            </a:r>
            <a:r>
              <a:rPr lang="es-ES" dirty="0" err="1"/>
              <a:t>bazkideek</a:t>
            </a:r>
            <a:r>
              <a:rPr lang="es-ES" dirty="0"/>
              <a:t> </a:t>
            </a:r>
            <a:r>
              <a:rPr lang="es-ES" dirty="0" err="1"/>
              <a:t>bentajak</a:t>
            </a:r>
            <a:r>
              <a:rPr lang="es-ES" dirty="0"/>
              <a:t>. </a:t>
            </a:r>
            <a:r>
              <a:rPr lang="es-ES" dirty="0" err="1"/>
              <a:t>Baina</a:t>
            </a:r>
            <a:r>
              <a:rPr lang="es-ES" dirty="0"/>
              <a:t> </a:t>
            </a:r>
            <a:r>
              <a:rPr lang="es-ES" dirty="0" err="1"/>
              <a:t>bazkidetzeko</a:t>
            </a:r>
            <a:r>
              <a:rPr lang="es-ES" dirty="0"/>
              <a:t> </a:t>
            </a:r>
            <a:r>
              <a:rPr lang="es-ES" dirty="0" err="1"/>
              <a:t>ta</a:t>
            </a:r>
            <a:r>
              <a:rPr lang="es-ES" dirty="0"/>
              <a:t> </a:t>
            </a:r>
            <a:r>
              <a:rPr lang="es-ES" dirty="0" err="1"/>
              <a:t>bentajak</a:t>
            </a:r>
            <a:r>
              <a:rPr lang="es-ES" dirty="0"/>
              <a:t> </a:t>
            </a:r>
            <a:r>
              <a:rPr lang="es-ES" dirty="0" err="1"/>
              <a:t>eukitzeko</a:t>
            </a:r>
            <a:r>
              <a:rPr lang="es-ES" dirty="0"/>
              <a:t> </a:t>
            </a:r>
            <a:r>
              <a:rPr lang="es-ES" dirty="0" err="1"/>
              <a:t>bi</a:t>
            </a:r>
            <a:r>
              <a:rPr lang="es-ES" dirty="0"/>
              <a:t> </a:t>
            </a:r>
            <a:r>
              <a:rPr lang="es-ES" dirty="0" err="1"/>
              <a:t>irizpide</a:t>
            </a:r>
            <a:r>
              <a:rPr lang="es-ES" dirty="0"/>
              <a:t> </a:t>
            </a:r>
            <a:r>
              <a:rPr lang="es-ES" dirty="0" err="1"/>
              <a:t>onartu</a:t>
            </a:r>
            <a:r>
              <a:rPr lang="es-ES" dirty="0"/>
              <a:t> </a:t>
            </a:r>
            <a:r>
              <a:rPr lang="es-ES" dirty="0" err="1"/>
              <a:t>behar</a:t>
            </a:r>
            <a:r>
              <a:rPr lang="es-ES" dirty="0"/>
              <a:t>: especie </a:t>
            </a:r>
            <a:r>
              <a:rPr lang="es-ES" dirty="0" err="1"/>
              <a:t>autoktonoak</a:t>
            </a:r>
            <a:r>
              <a:rPr lang="es-ES" dirty="0"/>
              <a:t> </a:t>
            </a:r>
            <a:r>
              <a:rPr lang="es-ES" dirty="0" err="1"/>
              <a:t>landatzia</a:t>
            </a:r>
            <a:r>
              <a:rPr lang="es-ES" dirty="0"/>
              <a:t> </a:t>
            </a:r>
            <a:r>
              <a:rPr lang="es-ES" dirty="0" err="1"/>
              <a:t>bakarrik</a:t>
            </a:r>
            <a:r>
              <a:rPr lang="es-ES" dirty="0"/>
              <a:t> eta </a:t>
            </a:r>
            <a:r>
              <a:rPr lang="es-ES" dirty="0" err="1"/>
              <a:t>estaldura</a:t>
            </a:r>
            <a:r>
              <a:rPr lang="es-ES" dirty="0"/>
              <a:t> </a:t>
            </a:r>
            <a:r>
              <a:rPr lang="es-ES" dirty="0" err="1"/>
              <a:t>jarraituko</a:t>
            </a:r>
            <a:r>
              <a:rPr lang="es-ES" dirty="0"/>
              <a:t> </a:t>
            </a:r>
            <a:r>
              <a:rPr lang="es-ES" dirty="0" err="1"/>
              <a:t>basogintza</a:t>
            </a:r>
            <a:r>
              <a:rPr lang="es-ES" dirty="0"/>
              <a:t> </a:t>
            </a:r>
            <a:r>
              <a:rPr lang="es-ES" dirty="0" err="1"/>
              <a:t>itxia</a:t>
            </a:r>
            <a:r>
              <a:rPr lang="es-ES" dirty="0"/>
              <a:t>. </a:t>
            </a:r>
            <a:r>
              <a:rPr lang="es-ES" dirty="0" err="1"/>
              <a:t>Baina</a:t>
            </a:r>
            <a:r>
              <a:rPr lang="es-ES" dirty="0"/>
              <a:t> </a:t>
            </a:r>
            <a:r>
              <a:rPr lang="es-ES" dirty="0" err="1"/>
              <a:t>udalei</a:t>
            </a:r>
            <a:r>
              <a:rPr lang="es-ES" dirty="0"/>
              <a:t> be </a:t>
            </a:r>
            <a:r>
              <a:rPr lang="es-ES" dirty="0" err="1"/>
              <a:t>euren</a:t>
            </a:r>
            <a:r>
              <a:rPr lang="es-ES" dirty="0"/>
              <a:t> </a:t>
            </a:r>
            <a:r>
              <a:rPr lang="es-ES" dirty="0" err="1"/>
              <a:t>lurrak</a:t>
            </a:r>
            <a:r>
              <a:rPr lang="es-ES" dirty="0"/>
              <a:t> </a:t>
            </a:r>
            <a:r>
              <a:rPr lang="es-ES" dirty="0" err="1"/>
              <a:t>kudeatzen</a:t>
            </a:r>
            <a:r>
              <a:rPr lang="es-ES" dirty="0"/>
              <a:t> </a:t>
            </a:r>
            <a:r>
              <a:rPr lang="es-ES" dirty="0" err="1"/>
              <a:t>lagundu</a:t>
            </a:r>
            <a:r>
              <a:rPr lang="es-ES" dirty="0"/>
              <a:t>, 3000ha </a:t>
            </a:r>
            <a:r>
              <a:rPr lang="es-ES" dirty="0" err="1"/>
              <a:t>inguru</a:t>
            </a:r>
            <a:r>
              <a:rPr lang="es-ES" dirty="0"/>
              <a:t>.  (1000 </a:t>
            </a:r>
            <a:r>
              <a:rPr lang="es-ES" dirty="0" err="1"/>
              <a:t>hatik</a:t>
            </a:r>
            <a:r>
              <a:rPr lang="es-ES" dirty="0"/>
              <a:t> </a:t>
            </a:r>
            <a:r>
              <a:rPr lang="es-ES" dirty="0" err="1"/>
              <a:t>gora</a:t>
            </a:r>
            <a:r>
              <a:rPr lang="es-ES" dirty="0"/>
              <a:t> </a:t>
            </a:r>
            <a:r>
              <a:rPr lang="es-ES" dirty="0" err="1"/>
              <a:t>pribatu</a:t>
            </a:r>
            <a:r>
              <a:rPr lang="es-ES" dirty="0"/>
              <a:t>) </a:t>
            </a:r>
            <a:r>
              <a:rPr lang="es-ES" dirty="0" err="1"/>
              <a:t>kesito</a:t>
            </a:r>
            <a:r>
              <a:rPr lang="es-ES" dirty="0"/>
              <a:t> </a:t>
            </a:r>
            <a:r>
              <a:rPr lang="es-ES" dirty="0" err="1"/>
              <a:t>haundia</a:t>
            </a:r>
            <a:r>
              <a:rPr lang="es-ES" dirty="0"/>
              <a:t> </a:t>
            </a:r>
            <a:r>
              <a:rPr lang="es-ES" dirty="0" err="1"/>
              <a:t>publiko</a:t>
            </a:r>
            <a:r>
              <a:rPr lang="es-ES" dirty="0"/>
              <a:t>/</a:t>
            </a:r>
            <a:r>
              <a:rPr lang="es-ES" dirty="0" err="1"/>
              <a:t>pribatu</a:t>
            </a:r>
            <a:r>
              <a:rPr lang="es-ES" dirty="0"/>
              <a:t> in.</a:t>
            </a:r>
          </a:p>
          <a:p>
            <a:r>
              <a:rPr lang="es-ES" dirty="0"/>
              <a:t>Hau da </a:t>
            </a:r>
            <a:r>
              <a:rPr lang="es-ES" dirty="0" err="1"/>
              <a:t>gure</a:t>
            </a:r>
            <a:r>
              <a:rPr lang="es-ES" dirty="0"/>
              <a:t> </a:t>
            </a:r>
            <a:r>
              <a:rPr lang="es-ES" dirty="0" err="1"/>
              <a:t>lelengo</a:t>
            </a:r>
            <a:r>
              <a:rPr lang="es-ES" dirty="0"/>
              <a:t> </a:t>
            </a:r>
            <a:r>
              <a:rPr lang="es-ES" dirty="0" err="1"/>
              <a:t>erronketariko</a:t>
            </a:r>
            <a:r>
              <a:rPr lang="es-ES" dirty="0"/>
              <a:t> bat, </a:t>
            </a:r>
            <a:r>
              <a:rPr lang="es-ES" dirty="0" err="1"/>
              <a:t>geroz</a:t>
            </a:r>
            <a:r>
              <a:rPr lang="es-ES" dirty="0"/>
              <a:t> </a:t>
            </a:r>
            <a:r>
              <a:rPr lang="es-ES" dirty="0" err="1"/>
              <a:t>ta</a:t>
            </a:r>
            <a:r>
              <a:rPr lang="es-ES" dirty="0"/>
              <a:t> </a:t>
            </a:r>
            <a:r>
              <a:rPr lang="es-ES" dirty="0" err="1"/>
              <a:t>bazkide</a:t>
            </a:r>
            <a:r>
              <a:rPr lang="es-ES" dirty="0"/>
              <a:t> </a:t>
            </a:r>
            <a:r>
              <a:rPr lang="es-ES" dirty="0" err="1"/>
              <a:t>gehiau</a:t>
            </a:r>
            <a:r>
              <a:rPr lang="es-ES" dirty="0"/>
              <a:t>, </a:t>
            </a:r>
            <a:r>
              <a:rPr lang="es-ES" dirty="0" err="1"/>
              <a:t>geroz</a:t>
            </a:r>
            <a:r>
              <a:rPr lang="es-ES" dirty="0"/>
              <a:t> </a:t>
            </a:r>
            <a:r>
              <a:rPr lang="es-ES" dirty="0" err="1"/>
              <a:t>ta</a:t>
            </a:r>
            <a:r>
              <a:rPr lang="es-ES" dirty="0"/>
              <a:t> </a:t>
            </a:r>
            <a:r>
              <a:rPr lang="es-ES" dirty="0" err="1"/>
              <a:t>datu</a:t>
            </a:r>
            <a:r>
              <a:rPr lang="es-ES" dirty="0"/>
              <a:t> </a:t>
            </a:r>
            <a:r>
              <a:rPr lang="es-ES" dirty="0" err="1"/>
              <a:t>gehixau</a:t>
            </a:r>
            <a:r>
              <a:rPr lang="es-ES" dirty="0"/>
              <a:t> </a:t>
            </a:r>
            <a:r>
              <a:rPr lang="es-ES" dirty="0" err="1"/>
              <a:t>manejau</a:t>
            </a:r>
            <a:r>
              <a:rPr lang="es-ES" dirty="0"/>
              <a:t>. </a:t>
            </a:r>
            <a:r>
              <a:rPr lang="es-ES" dirty="0" err="1"/>
              <a:t>Oin</a:t>
            </a:r>
            <a:r>
              <a:rPr lang="es-ES" dirty="0"/>
              <a:t> arte </a:t>
            </a:r>
            <a:r>
              <a:rPr lang="es-ES" dirty="0" err="1"/>
              <a:t>dana</a:t>
            </a:r>
            <a:r>
              <a:rPr lang="es-ES" dirty="0"/>
              <a:t> </a:t>
            </a:r>
            <a:r>
              <a:rPr lang="es-ES" dirty="0" err="1"/>
              <a:t>manualki</a:t>
            </a:r>
            <a:r>
              <a:rPr lang="es-ES" dirty="0"/>
              <a:t> in, </a:t>
            </a:r>
            <a:r>
              <a:rPr lang="es-ES" dirty="0" err="1"/>
              <a:t>baina</a:t>
            </a:r>
            <a:r>
              <a:rPr lang="es-ES" dirty="0"/>
              <a:t> </a:t>
            </a:r>
            <a:r>
              <a:rPr lang="es-ES" dirty="0" err="1"/>
              <a:t>laister</a:t>
            </a:r>
            <a:r>
              <a:rPr lang="es-ES" dirty="0"/>
              <a:t> </a:t>
            </a:r>
            <a:r>
              <a:rPr lang="es-ES" dirty="0" err="1"/>
              <a:t>ez</a:t>
            </a:r>
            <a:r>
              <a:rPr lang="es-ES" dirty="0"/>
              <a:t> da </a:t>
            </a:r>
            <a:r>
              <a:rPr lang="es-ES" dirty="0" err="1"/>
              <a:t>biablia</a:t>
            </a:r>
            <a:r>
              <a:rPr lang="es-ES" dirty="0"/>
              <a:t> izango </a:t>
            </a:r>
            <a:r>
              <a:rPr lang="es-ES" dirty="0" err="1"/>
              <a:t>ta</a:t>
            </a:r>
            <a:r>
              <a:rPr lang="es-ES" dirty="0"/>
              <a:t> </a:t>
            </a:r>
            <a:r>
              <a:rPr lang="es-ES" dirty="0" err="1"/>
              <a:t>digitalizatu</a:t>
            </a:r>
            <a:r>
              <a:rPr lang="es-ES" dirty="0"/>
              <a:t> </a:t>
            </a:r>
            <a:r>
              <a:rPr lang="es-ES" dirty="0" err="1"/>
              <a:t>beharra</a:t>
            </a:r>
            <a:r>
              <a:rPr lang="es-ES" dirty="0"/>
              <a:t>. </a:t>
            </a:r>
            <a:r>
              <a:rPr lang="es-ES" dirty="0" err="1"/>
              <a:t>Baina</a:t>
            </a:r>
            <a:r>
              <a:rPr lang="es-ES" dirty="0"/>
              <a:t> </a:t>
            </a:r>
            <a:r>
              <a:rPr lang="es-ES" dirty="0" err="1"/>
              <a:t>digitalizatzeko</a:t>
            </a:r>
            <a:r>
              <a:rPr lang="es-ES" dirty="0"/>
              <a:t> </a:t>
            </a:r>
            <a:r>
              <a:rPr lang="es-ES" dirty="0" err="1"/>
              <a:t>dirua</a:t>
            </a:r>
            <a:r>
              <a:rPr lang="es-ES" dirty="0"/>
              <a:t> </a:t>
            </a:r>
            <a:r>
              <a:rPr lang="es-ES" dirty="0" err="1"/>
              <a:t>behar</a:t>
            </a:r>
            <a:r>
              <a:rPr lang="es-ES" dirty="0"/>
              <a:t>….</a:t>
            </a:r>
          </a:p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F659E38-9516-D0D9-930F-F663D9360C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3B01AC-81D2-C94E-88FD-FAEA3994F359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09193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05B184-DE11-0CDA-9C9F-65996F8606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F8A02767-8878-681B-867C-4D2576B734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4DF8F4B-DD3B-5F69-E4B8-CD7403D731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EDD1E8F-2B6F-593C-94BE-3BBA505C0A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3B01AC-81D2-C94E-88FD-FAEA3994F359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31119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54B638-8F45-8754-7BB5-724073233F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859ABF62-03A8-ADCB-46C1-510F0B83AB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41F71C6E-0390-B0B5-A262-E07E207478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u-ES" dirty="0"/>
              <a:t>Guk bazkideei hola azaldu, basogintza oso sinplifikatu batetik, basogintza oso konplexu batetara.</a:t>
            </a:r>
          </a:p>
          <a:p>
            <a:endParaRPr lang="eu-ES" dirty="0"/>
          </a:p>
          <a:p>
            <a:r>
              <a:rPr lang="eu-ES" dirty="0"/>
              <a:t>Beste </a:t>
            </a:r>
            <a:r>
              <a:rPr lang="eu-ES" dirty="0" err="1"/>
              <a:t>ppt</a:t>
            </a:r>
            <a:r>
              <a:rPr lang="eu-ES" dirty="0"/>
              <a:t>. (</a:t>
            </a:r>
            <a:r>
              <a:rPr lang="eu-ES" dirty="0" err="1"/>
              <a:t>Cristine</a:t>
            </a:r>
            <a:r>
              <a:rPr lang="eu-ES" dirty="0"/>
              <a:t> </a:t>
            </a:r>
            <a:r>
              <a:rPr lang="eu-ES" dirty="0" err="1"/>
              <a:t>ikastarua</a:t>
            </a:r>
            <a:r>
              <a:rPr lang="eu-ES" dirty="0"/>
              <a:t> </a:t>
            </a:r>
            <a:r>
              <a:rPr lang="eu-ES" dirty="0" err="1"/>
              <a:t>emuten</a:t>
            </a:r>
            <a:r>
              <a:rPr lang="eu-ES" dirty="0"/>
              <a:t>) Gure erreferentziak die </a:t>
            </a:r>
            <a:r>
              <a:rPr lang="eu-ES" dirty="0" err="1"/>
              <a:t>Continuous</a:t>
            </a:r>
            <a:r>
              <a:rPr lang="eu-ES" dirty="0"/>
              <a:t> </a:t>
            </a:r>
            <a:r>
              <a:rPr lang="eu-ES" dirty="0" err="1"/>
              <a:t>Cober</a:t>
            </a:r>
            <a:r>
              <a:rPr lang="eu-ES" dirty="0"/>
              <a:t> </a:t>
            </a:r>
            <a:r>
              <a:rPr lang="eu-ES" dirty="0" err="1"/>
              <a:t>Forestry</a:t>
            </a:r>
            <a:r>
              <a:rPr lang="eu-ES" dirty="0"/>
              <a:t>, </a:t>
            </a:r>
            <a:r>
              <a:rPr lang="eu-ES" dirty="0" err="1"/>
              <a:t>Prosilva</a:t>
            </a:r>
            <a:r>
              <a:rPr lang="eu-ES" dirty="0"/>
              <a:t>, </a:t>
            </a:r>
            <a:r>
              <a:rPr lang="eu-ES" dirty="0" err="1"/>
              <a:t>Close</a:t>
            </a:r>
            <a:r>
              <a:rPr lang="eu-ES" dirty="0"/>
              <a:t> to </a:t>
            </a:r>
            <a:r>
              <a:rPr lang="eu-ES" dirty="0" err="1"/>
              <a:t>Nature</a:t>
            </a:r>
            <a:r>
              <a:rPr lang="eu-ES" dirty="0"/>
              <a:t> eta AFI. Hortik ikasten </a:t>
            </a:r>
            <a:r>
              <a:rPr lang="eu-ES" dirty="0" err="1"/>
              <a:t>jun</a:t>
            </a:r>
            <a:r>
              <a:rPr lang="eu-ES" dirty="0"/>
              <a:t> eta hartu </a:t>
            </a:r>
            <a:r>
              <a:rPr lang="eu-ES" dirty="0" err="1"/>
              <a:t>dogu</a:t>
            </a:r>
            <a:r>
              <a:rPr lang="eu-ES" dirty="0"/>
              <a:t> basogintza eredua.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2A1CABB-8952-CBB2-ECB8-6AC407D7DE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3B01AC-81D2-C94E-88FD-FAEA3994F359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69328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F4FC7D-3164-1B2A-2EC5-14F2EBE955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34212985-289A-B975-2FF6-304DEAA557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21D7845-A9FB-7A37-1867-E4B6FB0A0E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u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8F289B8-8BE6-C7CC-3A67-6865601667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3B01AC-81D2-C94E-88FD-FAEA3994F359}" type="slidenum">
              <a:rPr lang="es-ES" smtClean="0"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70064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C58928-2A69-D0FB-2B23-6F3403FBF4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3635EC9F-740A-1D20-6475-F95D17494E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D1079D1A-3F36-71BE-6087-B41A9D3B07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u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6DC1DEB-7CE9-FEB2-A81A-F3DA27A2DB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3B01AC-81D2-C94E-88FD-FAEA3994F359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143708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BFE4F0-E680-0D63-EE77-BAA1CC2D8B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490A2B1A-4130-E646-1286-EF6FD46456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29E5F34B-490C-002F-D928-F2C882F045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u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37773F5-F22B-07E4-024E-E780180039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3B01AC-81D2-C94E-88FD-FAEA3994F359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745955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D3135-9219-0EFF-420D-4E3345C1CA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8C3F4564-8268-8A25-0B0F-A31D7397FF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59119AF2-1B32-980E-6478-FA173E40BB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u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109C509-FF1A-D9CC-32B6-66BF5912B1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3B01AC-81D2-C94E-88FD-FAEA3994F359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65367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F8C2ED-0FDF-D2A3-4F06-5BCB2A097A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D1B6A71B-F214-73C3-9A48-7F56B36D02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3F0689ED-2C47-0257-A623-DACE1C1060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u-ES" dirty="0"/>
          </a:p>
          <a:p>
            <a:endParaRPr lang="eu-ES" dirty="0"/>
          </a:p>
          <a:p>
            <a:r>
              <a:rPr lang="eu-ES" dirty="0"/>
              <a:t>Bakoitzak zer eman??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B8CAF5C-6EDC-76B2-7269-1231E5C1CB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3B01AC-81D2-C94E-88FD-FAEA3994F359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7921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4D16C7-0226-D315-5E7E-F437792E58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473424D-F405-2623-9F57-4A77F713D0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F1001D66-9EBF-62BA-24DE-D37745F6B1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u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19EDF49-E703-B3F4-A0B7-4843BDC6AF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3B01AC-81D2-C94E-88FD-FAEA3994F359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22448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3ACFA1-6592-8C9B-1A7D-5ABF082ED8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3D6639B3-F7BE-E89D-C0F4-376490ADC8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1878270-BA0F-05A9-8A68-C69570751F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u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CE50608-0726-C135-1431-CD85476343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3B01AC-81D2-C94E-88FD-FAEA3994F359}" type="slidenum">
              <a:rPr lang="es-ES" smtClean="0"/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37929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33F75-5731-3CD8-5EF7-E1131C2357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800044AC-0543-091B-73AD-46431A88C3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0F37B02A-D945-8760-C875-620DE77A83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u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E51AB19-E9D3-2790-8B7E-2490139F57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3B01AC-81D2-C94E-88FD-FAEA3994F359}" type="slidenum">
              <a:rPr lang="es-ES" smtClean="0"/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612204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6480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posición de imagen 6">
            <a:extLst>
              <a:ext uri="{FF2B5EF4-FFF2-40B4-BE49-F238E27FC236}">
                <a16:creationId xmlns:a16="http://schemas.microsoft.com/office/drawing/2014/main" id="{18E0F67F-38DC-FB48-BD55-2C7D743129D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58799" y="2274798"/>
            <a:ext cx="2551201" cy="25512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s-ES" dirty="0" err="1"/>
              <a:t>Irudia</a:t>
            </a:r>
            <a:endParaRPr lang="es-ES" dirty="0"/>
          </a:p>
        </p:txBody>
      </p:sp>
      <p:sp>
        <p:nvSpPr>
          <p:cNvPr id="8" name="Marcador de posición de imagen 6">
            <a:extLst>
              <a:ext uri="{FF2B5EF4-FFF2-40B4-BE49-F238E27FC236}">
                <a16:creationId xmlns:a16="http://schemas.microsoft.com/office/drawing/2014/main" id="{6632FED1-55FC-CE40-A0CC-F343FBC064F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294149" y="2274049"/>
            <a:ext cx="2551201" cy="2551201"/>
          </a:xfrm>
          <a:prstGeom prst="rect">
            <a:avLst/>
          </a:prstGeom>
        </p:spPr>
        <p:txBody>
          <a:bodyPr/>
          <a:lstStyle/>
          <a:p>
            <a:endParaRPr lang="es-ES" dirty="0"/>
          </a:p>
        </p:txBody>
      </p:sp>
      <p:sp>
        <p:nvSpPr>
          <p:cNvPr id="9" name="Marcador de posición de imagen 6">
            <a:extLst>
              <a:ext uri="{FF2B5EF4-FFF2-40B4-BE49-F238E27FC236}">
                <a16:creationId xmlns:a16="http://schemas.microsoft.com/office/drawing/2014/main" id="{B6CDFAF8-7485-3A43-804B-52147257969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991401" y="2273300"/>
            <a:ext cx="2551201" cy="2551201"/>
          </a:xfrm>
          <a:prstGeom prst="rect">
            <a:avLst/>
          </a:prstGeom>
        </p:spPr>
        <p:txBody>
          <a:bodyPr/>
          <a:lstStyle/>
          <a:p>
            <a:endParaRPr lang="es-ES" dirty="0"/>
          </a:p>
        </p:txBody>
      </p:sp>
      <p:sp>
        <p:nvSpPr>
          <p:cNvPr id="11" name="Marcador de texto 10">
            <a:extLst>
              <a:ext uri="{FF2B5EF4-FFF2-40B4-BE49-F238E27FC236}">
                <a16:creationId xmlns:a16="http://schemas.microsoft.com/office/drawing/2014/main" id="{9FDC5A8C-9BFA-204E-A07E-11DEFA4119F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438492" y="1542147"/>
            <a:ext cx="2505075" cy="460375"/>
          </a:xfrm>
          <a:prstGeom prst="rect">
            <a:avLst/>
          </a:prstGeom>
        </p:spPr>
        <p:txBody>
          <a:bodyPr anchor="ctr"/>
          <a:lstStyle>
            <a:lvl1pPr marL="0" indent="0" algn="ctr" defTabSz="457200" rtl="0" eaLnBrk="1" latinLnBrk="0" hangingPunct="1">
              <a:buNone/>
              <a:defRPr lang="es-ES" sz="2800" b="0" i="0" kern="1200" spc="300" dirty="0" smtClean="0">
                <a:solidFill>
                  <a:srgbClr val="124342"/>
                </a:solidFill>
                <a:latin typeface="Gotham Light" panose="02000603030000020004" pitchFamily="2" charset="77"/>
                <a:ea typeface="Roboto" panose="02000000000000000000" pitchFamily="2" charset="0"/>
                <a:cs typeface="Roboto" panose="02000000000000000000" pitchFamily="2" charset="0"/>
              </a:defRPr>
            </a:lvl1pPr>
            <a:lvl2pPr marL="0" indent="0" algn="ctr" defTabSz="457200" rtl="0" eaLnBrk="1" latinLnBrk="0" hangingPunct="1">
              <a:buNone/>
              <a:defRPr lang="es-ES" sz="2800" kern="1200" spc="300" dirty="0" smtClean="0">
                <a:solidFill>
                  <a:srgbClr val="124342"/>
                </a:solidFill>
                <a:latin typeface="Gotham Light" panose="02000603030000020004" pitchFamily="2" charset="77"/>
                <a:ea typeface="Roboto" panose="02000000000000000000" pitchFamily="2" charset="0"/>
                <a:cs typeface="Roboto" panose="02000000000000000000" pitchFamily="2" charset="0"/>
              </a:defRPr>
            </a:lvl2pPr>
            <a:lvl3pPr marL="0" indent="0" algn="ctr" defTabSz="457200" rtl="0" eaLnBrk="1" latinLnBrk="0" hangingPunct="1">
              <a:buNone/>
              <a:defRPr lang="es-ES" sz="2800" kern="1200" spc="300" dirty="0" smtClean="0">
                <a:solidFill>
                  <a:srgbClr val="124342"/>
                </a:solidFill>
                <a:latin typeface="Gotham Light" panose="02000603030000020004" pitchFamily="2" charset="77"/>
                <a:ea typeface="Roboto" panose="02000000000000000000" pitchFamily="2" charset="0"/>
                <a:cs typeface="Roboto" panose="02000000000000000000" pitchFamily="2" charset="0"/>
              </a:defRPr>
            </a:lvl3pPr>
            <a:lvl4pPr marL="0" indent="0" algn="ctr" defTabSz="457200" rtl="0" eaLnBrk="1" latinLnBrk="0" hangingPunct="1">
              <a:buNone/>
              <a:defRPr lang="es-ES" sz="2800" kern="1200" spc="300" dirty="0" smtClean="0">
                <a:solidFill>
                  <a:srgbClr val="124342"/>
                </a:solidFill>
                <a:latin typeface="Gotham Light" panose="02000603030000020004" pitchFamily="2" charset="77"/>
                <a:ea typeface="Roboto" panose="02000000000000000000" pitchFamily="2" charset="0"/>
                <a:cs typeface="Roboto" panose="02000000000000000000" pitchFamily="2" charset="0"/>
              </a:defRPr>
            </a:lvl4pPr>
            <a:lvl5pPr marL="0" indent="0" algn="ctr" defTabSz="457200" rtl="0" eaLnBrk="1" latinLnBrk="0" hangingPunct="1">
              <a:buNone/>
              <a:defRPr lang="es-ES" sz="2800" kern="1200" spc="300" dirty="0">
                <a:solidFill>
                  <a:srgbClr val="124342"/>
                </a:solidFill>
                <a:latin typeface="Gotham Light" panose="02000603030000020004" pitchFamily="2" charset="77"/>
                <a:ea typeface="Roboto" panose="02000000000000000000" pitchFamily="2" charset="0"/>
                <a:cs typeface="Roboto" panose="02000000000000000000" pitchFamily="2" charset="0"/>
              </a:defRPr>
            </a:lvl5pPr>
          </a:lstStyle>
          <a:p>
            <a:pPr lvl="0"/>
            <a:r>
              <a:rPr lang="es-ES" dirty="0" err="1"/>
              <a:t>Ein</a:t>
            </a:r>
            <a:r>
              <a:rPr lang="es-ES" dirty="0"/>
              <a:t> </a:t>
            </a:r>
            <a:r>
              <a:rPr lang="es-ES" dirty="0" err="1"/>
              <a:t>klik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66400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skerrak - agur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texto 10">
            <a:extLst>
              <a:ext uri="{FF2B5EF4-FFF2-40B4-BE49-F238E27FC236}">
                <a16:creationId xmlns:a16="http://schemas.microsoft.com/office/drawing/2014/main" id="{D061BDAC-5F26-3F48-8CF6-1BF68857BC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924944" y="3859173"/>
            <a:ext cx="3294112" cy="30777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lang="es-ES" sz="1400" kern="1200" spc="300" dirty="0">
                <a:solidFill>
                  <a:srgbClr val="12434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pPr lvl="0"/>
            <a:endParaRPr lang="es-ES" dirty="0"/>
          </a:p>
        </p:txBody>
      </p:sp>
      <p:pic>
        <p:nvPicPr>
          <p:cNvPr id="8" name="Imagen 7" descr="Icono&#10;&#10;Descripción generada automáticamente">
            <a:extLst>
              <a:ext uri="{FF2B5EF4-FFF2-40B4-BE49-F238E27FC236}">
                <a16:creationId xmlns:a16="http://schemas.microsoft.com/office/drawing/2014/main" id="{2839B58B-8D27-8349-B42D-895C457B0A0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3176" y="1930538"/>
            <a:ext cx="2917648" cy="2082524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89E324F8-7AC8-1440-8284-F35EF2FFA6C7}"/>
              </a:ext>
            </a:extLst>
          </p:cNvPr>
          <p:cNvSpPr txBox="1"/>
          <p:nvPr userDrawn="1"/>
        </p:nvSpPr>
        <p:spPr>
          <a:xfrm>
            <a:off x="3833657" y="6014920"/>
            <a:ext cx="14766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dirty="0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BASOKOOP.EUS</a:t>
            </a:r>
          </a:p>
        </p:txBody>
      </p:sp>
    </p:spTree>
    <p:extLst>
      <p:ext uri="{BB962C8B-B14F-4D97-AF65-F5344CB8AC3E}">
        <p14:creationId xmlns:p14="http://schemas.microsoft.com/office/powerpoint/2010/main" val="85316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2">
            <a:extLst>
              <a:ext uri="{FF2B5EF4-FFF2-40B4-BE49-F238E27FC236}">
                <a16:creationId xmlns:a16="http://schemas.microsoft.com/office/drawing/2014/main" id="{9F41D5B1-9802-044F-81C2-B2D0726D557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b="0" i="0">
                <a:solidFill>
                  <a:srgbClr val="124342"/>
                </a:solidFill>
                <a:latin typeface="Gotham Light" panose="02000603030000020004" pitchFamily="2" charset="77"/>
              </a:defRPr>
            </a:lvl1pPr>
            <a:lvl2pPr>
              <a:defRPr b="0" i="0">
                <a:solidFill>
                  <a:srgbClr val="124342"/>
                </a:solidFill>
                <a:latin typeface="Gotham Light" panose="02000603030000020004" pitchFamily="2" charset="77"/>
              </a:defRPr>
            </a:lvl2pPr>
            <a:lvl3pPr>
              <a:defRPr b="0" i="0">
                <a:solidFill>
                  <a:srgbClr val="124342"/>
                </a:solidFill>
                <a:latin typeface="Gotham Light" panose="02000603030000020004" pitchFamily="2" charset="77"/>
              </a:defRPr>
            </a:lvl3pPr>
            <a:lvl4pPr>
              <a:defRPr b="0" i="0">
                <a:solidFill>
                  <a:srgbClr val="124342"/>
                </a:solidFill>
                <a:latin typeface="Gotham Light" panose="02000603030000020004" pitchFamily="2" charset="77"/>
              </a:defRPr>
            </a:lvl4pPr>
            <a:lvl5pPr>
              <a:defRPr b="0" i="0">
                <a:solidFill>
                  <a:srgbClr val="124342"/>
                </a:solidFill>
                <a:latin typeface="Gotham Light" panose="02000603030000020004" pitchFamily="2" charset="77"/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ES" dirty="0"/>
              <a:t>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FBC16645-FE4B-DF4C-B089-670D46C2A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772412"/>
            <a:ext cx="7886700" cy="918276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Gotham Light" panose="02000603030000020004" pitchFamily="2" charset="77"/>
              </a:defRPr>
            </a:lvl1pPr>
          </a:lstStyle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1836634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7949891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9FAC19-E140-AE4E-8733-F35607E918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0C5F3C8-6BD3-954A-956B-44A74D0CD0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985280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ECF78B-ECE5-A643-80E7-1B8C116AE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9A1690E-FC9D-CF4D-9E8D-1B3104B20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882132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6B44D6-B36A-1E4C-A749-AEC89A013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8B7B14C-8EE7-2E42-AA89-3111D73CA5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27946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F8EF60-A6A8-0941-BEEC-0F3C2A989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CAFC872-CE85-C945-8B26-F4D811FBE6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EEAEFEE-4030-FC4D-A48C-9D7B591964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2539342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37248F-FDE0-604F-BD75-A597FD581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C7A4055-E97B-A84E-B628-2F14889CCB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3C538A4-0620-1345-AB35-A60D45AD4E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2AF381C-3378-154A-83E1-AEAEBBD201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E45D49F-02AB-AD47-895B-D7201CC176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930919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F68085-7ABC-F44C-83BD-A90A2CFC0A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2814384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442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E353EA-843F-1F45-AFBC-E2AB353F8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A69160C-54B2-4F4E-8891-5FBF5776F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3ABFC31-268F-7E4C-821F-F32B963F85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4830993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1DCD69-363E-B048-B7F8-F975EB1DCD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A1C7FC1-0738-9B4D-B9C5-A1BF353CAE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6D0B6C9-2175-BA40-A8AF-CF4A888407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8618471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58EECE-31E8-9F41-BEE9-CCADC25190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D6B9BC4-F5F3-C14D-9CCC-DA17F4AF26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1044716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B0F894D-FD12-4E44-8C8D-B95D2C8856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7CAA2E0-8E93-6445-8115-A068A3C87A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27974150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skerrak - agur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texto 10">
            <a:extLst>
              <a:ext uri="{FF2B5EF4-FFF2-40B4-BE49-F238E27FC236}">
                <a16:creationId xmlns:a16="http://schemas.microsoft.com/office/drawing/2014/main" id="{D061BDAC-5F26-3F48-8CF6-1BF68857BC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924944" y="3859173"/>
            <a:ext cx="3294112" cy="30777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lang="es-ES" sz="1400" kern="1200" spc="300" dirty="0">
                <a:solidFill>
                  <a:srgbClr val="12434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pPr lvl="0"/>
            <a:endParaRPr lang="es-ES" dirty="0"/>
          </a:p>
        </p:txBody>
      </p:sp>
      <p:pic>
        <p:nvPicPr>
          <p:cNvPr id="8" name="Imagen 7" descr="Icono&#10;&#10;Descripción generada automáticamente">
            <a:extLst>
              <a:ext uri="{FF2B5EF4-FFF2-40B4-BE49-F238E27FC236}">
                <a16:creationId xmlns:a16="http://schemas.microsoft.com/office/drawing/2014/main" id="{2839B58B-8D27-8349-B42D-895C457B0A0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3176" y="1930538"/>
            <a:ext cx="2917648" cy="2082524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89E324F8-7AC8-1440-8284-F35EF2FFA6C7}"/>
              </a:ext>
            </a:extLst>
          </p:cNvPr>
          <p:cNvSpPr txBox="1"/>
          <p:nvPr userDrawn="1"/>
        </p:nvSpPr>
        <p:spPr>
          <a:xfrm>
            <a:off x="3986744" y="6014920"/>
            <a:ext cx="11705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dirty="0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TANTAI.EUS</a:t>
            </a:r>
          </a:p>
        </p:txBody>
      </p:sp>
    </p:spTree>
    <p:extLst>
      <p:ext uri="{BB962C8B-B14F-4D97-AF65-F5344CB8AC3E}">
        <p14:creationId xmlns:p14="http://schemas.microsoft.com/office/powerpoint/2010/main" val="40055358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B83BC1-BE99-B14E-93D9-3677251E3F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BCAFB98-4488-E24D-B58F-8DD1388BBB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5F0DE08-9511-C34C-A852-10E05148B4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8EFE4-B247-3F46-BDDA-D379DB067CB5}" type="datetimeFigureOut">
              <a:rPr lang="es-ES" smtClean="0"/>
              <a:t>18/05/2026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D793AED-7C13-6C48-B5CA-82E8B9368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57D6BB2-8287-A845-80CA-F63174C67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49C3C-2ED4-7F41-A1F8-92D161C647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27852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172333-8448-4440-8CCF-EC2E39FD7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6582B81-379D-4C45-8EFC-1198F8B3A1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DE9B841-BFCC-E94C-90AA-76A06059B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8EFE4-B247-3F46-BDDA-D379DB067CB5}" type="datetimeFigureOut">
              <a:rPr lang="es-ES" smtClean="0"/>
              <a:t>18/05/2026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8EFE95A-537C-6740-BBB9-1DC059537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8BA12AE-6F4D-8746-9FB0-DAB04FE1D6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49C3C-2ED4-7F41-A1F8-92D161C64786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088999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A09917-80C1-5543-8F74-6A492046E6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AE8D7A7-7C41-0846-A783-60623EAA21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058486E-DEB2-3B4D-B803-BF4431094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8EFE4-B247-3F46-BDDA-D379DB067CB5}" type="datetimeFigureOut">
              <a:rPr lang="es-ES" smtClean="0"/>
              <a:t>18/05/2026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6735671-55E1-D142-A8A5-F70A7F11FF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8EA5466-50D9-484D-9AF4-AFD29CB7C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49C3C-2ED4-7F41-A1F8-92D161C647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75138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7F871FB-A952-AB4F-B7F6-1DFC9F228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62F428F-8676-EE42-B8C3-A1725E02F5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22ED862-F721-A542-813E-E990267FBB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DB9CF66-FE8F-1143-B77B-5F6811F026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8EFE4-B247-3F46-BDDA-D379DB067CB5}" type="datetimeFigureOut">
              <a:rPr lang="es-ES" smtClean="0"/>
              <a:t>18/05/2026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FA9BFCE-46DB-0142-A6FA-0CE932A92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EE518A2-AF8A-8948-9C69-23367055E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49C3C-2ED4-7F41-A1F8-92D161C647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103391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920208-63E3-3C42-BCF3-11562D15B0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D255811-9462-4F45-BC19-C77D469D1A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4170B69-D3BF-6A49-A005-342427FFF4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918D458C-77CE-844D-8BC3-620A983E0B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AE9FE23-1A4B-1C43-82EB-6596DEA5A4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2E5CCA8-DC3A-E742-A4FB-DB88FA945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8EFE4-B247-3F46-BDDA-D379DB067CB5}" type="datetimeFigureOut">
              <a:rPr lang="es-ES" smtClean="0"/>
              <a:t>18/05/2026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B1FF6787-96FC-694D-ADF7-095CE0C26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1447641-0B26-DB44-89FC-75FC70D43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49C3C-2ED4-7F41-A1F8-92D161C647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993173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CDF1FB9-923B-F547-B3F8-9A285A544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D7D7A85-A0CF-B742-9AAC-84501F0A7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8EFE4-B247-3F46-BDDA-D379DB067CB5}" type="datetimeFigureOut">
              <a:rPr lang="es-ES" smtClean="0"/>
              <a:t>18/05/2026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866F7BC-CD28-B344-B056-E809B7DEA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B90C608-2FF0-FC40-8DA8-C58148385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49C3C-2ED4-7F41-A1F8-92D161C647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1695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EB90CB6-8A9B-1046-827C-B947098F97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8EFE4-B247-3F46-BDDA-D379DB067CB5}" type="datetimeFigureOut">
              <a:rPr lang="es-ES" smtClean="0"/>
              <a:t>18/05/2026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C129E98-044C-E74A-AA69-5EC35752D9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9A8F883-6E9A-364F-BA6A-ECD76B182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49C3C-2ED4-7F41-A1F8-92D161C647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56546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BE2B7E-694B-7346-9210-AC6231819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F570AB7-7D27-C048-8CB5-B3B46DDD49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C47B8D7-DD6D-0243-9A4D-17D13C3562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537C53B-9458-E84B-AA90-08D171243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8EFE4-B247-3F46-BDDA-D379DB067CB5}" type="datetimeFigureOut">
              <a:rPr lang="es-ES" smtClean="0"/>
              <a:t>18/05/2026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93E00F8-F05C-9D44-89D8-10BC9F7B2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73893A5-0954-B144-B841-678231417B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49C3C-2ED4-7F41-A1F8-92D161C647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43527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1A9DCE-E782-224C-B413-AD1545E1B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E5E465C-8874-6D44-BC2C-9F590F6858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8D54EA1-65E0-8041-9F45-56461A8F57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1938965-43BD-464D-ACDE-6C06FC293E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8EFE4-B247-3F46-BDDA-D379DB067CB5}" type="datetimeFigureOut">
              <a:rPr lang="es-ES" smtClean="0"/>
              <a:t>18/05/2026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E6E1B37-798A-5248-8EB2-9CEC0A7C5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6606553-130C-A748-985F-E13C05128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49C3C-2ED4-7F41-A1F8-92D161C647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11821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617761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posición de imagen 6">
            <a:extLst>
              <a:ext uri="{FF2B5EF4-FFF2-40B4-BE49-F238E27FC236}">
                <a16:creationId xmlns:a16="http://schemas.microsoft.com/office/drawing/2014/main" id="{18E0F67F-38DC-FB48-BD55-2C7D743129D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58799" y="2274798"/>
            <a:ext cx="2551201" cy="25512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s-ES" dirty="0" err="1"/>
              <a:t>Irudia</a:t>
            </a:r>
            <a:endParaRPr lang="es-ES" dirty="0"/>
          </a:p>
        </p:txBody>
      </p:sp>
      <p:sp>
        <p:nvSpPr>
          <p:cNvPr id="8" name="Marcador de posición de imagen 6">
            <a:extLst>
              <a:ext uri="{FF2B5EF4-FFF2-40B4-BE49-F238E27FC236}">
                <a16:creationId xmlns:a16="http://schemas.microsoft.com/office/drawing/2014/main" id="{6632FED1-55FC-CE40-A0CC-F343FBC064F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294149" y="2274049"/>
            <a:ext cx="2551201" cy="2551201"/>
          </a:xfrm>
          <a:prstGeom prst="rect">
            <a:avLst/>
          </a:prstGeom>
        </p:spPr>
        <p:txBody>
          <a:bodyPr/>
          <a:lstStyle/>
          <a:p>
            <a:endParaRPr lang="es-ES" dirty="0"/>
          </a:p>
        </p:txBody>
      </p:sp>
      <p:sp>
        <p:nvSpPr>
          <p:cNvPr id="9" name="Marcador de posición de imagen 6">
            <a:extLst>
              <a:ext uri="{FF2B5EF4-FFF2-40B4-BE49-F238E27FC236}">
                <a16:creationId xmlns:a16="http://schemas.microsoft.com/office/drawing/2014/main" id="{B6CDFAF8-7485-3A43-804B-52147257969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991401" y="2273300"/>
            <a:ext cx="2551201" cy="2551201"/>
          </a:xfrm>
          <a:prstGeom prst="rect">
            <a:avLst/>
          </a:prstGeom>
        </p:spPr>
        <p:txBody>
          <a:bodyPr/>
          <a:lstStyle/>
          <a:p>
            <a:endParaRPr lang="es-ES" dirty="0"/>
          </a:p>
        </p:txBody>
      </p:sp>
      <p:sp>
        <p:nvSpPr>
          <p:cNvPr id="11" name="Marcador de texto 10">
            <a:extLst>
              <a:ext uri="{FF2B5EF4-FFF2-40B4-BE49-F238E27FC236}">
                <a16:creationId xmlns:a16="http://schemas.microsoft.com/office/drawing/2014/main" id="{9FDC5A8C-9BFA-204E-A07E-11DEFA4119F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438492" y="1542147"/>
            <a:ext cx="2505075" cy="460375"/>
          </a:xfrm>
          <a:prstGeom prst="rect">
            <a:avLst/>
          </a:prstGeom>
        </p:spPr>
        <p:txBody>
          <a:bodyPr anchor="ctr"/>
          <a:lstStyle>
            <a:lvl1pPr marL="0" indent="0" algn="ctr" defTabSz="457200" rtl="0" eaLnBrk="1" latinLnBrk="0" hangingPunct="1">
              <a:buNone/>
              <a:defRPr lang="es-ES" sz="2800" b="0" i="0" kern="1200" spc="300" dirty="0" smtClean="0">
                <a:solidFill>
                  <a:srgbClr val="124342"/>
                </a:solidFill>
                <a:latin typeface="Gotham Light" panose="02000603030000020004" pitchFamily="2" charset="77"/>
                <a:ea typeface="Roboto" panose="02000000000000000000" pitchFamily="2" charset="0"/>
                <a:cs typeface="Roboto" panose="02000000000000000000" pitchFamily="2" charset="0"/>
              </a:defRPr>
            </a:lvl1pPr>
            <a:lvl2pPr marL="0" indent="0" algn="ctr" defTabSz="457200" rtl="0" eaLnBrk="1" latinLnBrk="0" hangingPunct="1">
              <a:buNone/>
              <a:defRPr lang="es-ES" sz="2800" kern="1200" spc="300" dirty="0" smtClean="0">
                <a:solidFill>
                  <a:srgbClr val="124342"/>
                </a:solidFill>
                <a:latin typeface="Gotham Light" panose="02000603030000020004" pitchFamily="2" charset="77"/>
                <a:ea typeface="Roboto" panose="02000000000000000000" pitchFamily="2" charset="0"/>
                <a:cs typeface="Roboto" panose="02000000000000000000" pitchFamily="2" charset="0"/>
              </a:defRPr>
            </a:lvl2pPr>
            <a:lvl3pPr marL="0" indent="0" algn="ctr" defTabSz="457200" rtl="0" eaLnBrk="1" latinLnBrk="0" hangingPunct="1">
              <a:buNone/>
              <a:defRPr lang="es-ES" sz="2800" kern="1200" spc="300" dirty="0" smtClean="0">
                <a:solidFill>
                  <a:srgbClr val="124342"/>
                </a:solidFill>
                <a:latin typeface="Gotham Light" panose="02000603030000020004" pitchFamily="2" charset="77"/>
                <a:ea typeface="Roboto" panose="02000000000000000000" pitchFamily="2" charset="0"/>
                <a:cs typeface="Roboto" panose="02000000000000000000" pitchFamily="2" charset="0"/>
              </a:defRPr>
            </a:lvl3pPr>
            <a:lvl4pPr marL="0" indent="0" algn="ctr" defTabSz="457200" rtl="0" eaLnBrk="1" latinLnBrk="0" hangingPunct="1">
              <a:buNone/>
              <a:defRPr lang="es-ES" sz="2800" kern="1200" spc="300" dirty="0" smtClean="0">
                <a:solidFill>
                  <a:srgbClr val="124342"/>
                </a:solidFill>
                <a:latin typeface="Gotham Light" panose="02000603030000020004" pitchFamily="2" charset="77"/>
                <a:ea typeface="Roboto" panose="02000000000000000000" pitchFamily="2" charset="0"/>
                <a:cs typeface="Roboto" panose="02000000000000000000" pitchFamily="2" charset="0"/>
              </a:defRPr>
            </a:lvl4pPr>
            <a:lvl5pPr marL="0" indent="0" algn="ctr" defTabSz="457200" rtl="0" eaLnBrk="1" latinLnBrk="0" hangingPunct="1">
              <a:buNone/>
              <a:defRPr lang="es-ES" sz="2800" kern="1200" spc="300" dirty="0">
                <a:solidFill>
                  <a:srgbClr val="124342"/>
                </a:solidFill>
                <a:latin typeface="Gotham Light" panose="02000603030000020004" pitchFamily="2" charset="77"/>
                <a:ea typeface="Roboto" panose="02000000000000000000" pitchFamily="2" charset="0"/>
                <a:cs typeface="Roboto" panose="02000000000000000000" pitchFamily="2" charset="0"/>
              </a:defRPr>
            </a:lvl5pPr>
          </a:lstStyle>
          <a:p>
            <a:pPr lvl="0"/>
            <a:r>
              <a:rPr lang="es-ES" dirty="0" err="1"/>
              <a:t>Ein</a:t>
            </a:r>
            <a:r>
              <a:rPr lang="es-ES" dirty="0"/>
              <a:t> </a:t>
            </a:r>
            <a:r>
              <a:rPr lang="es-ES" dirty="0" err="1"/>
              <a:t>klik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9160203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skerrak - agur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texto 10">
            <a:extLst>
              <a:ext uri="{FF2B5EF4-FFF2-40B4-BE49-F238E27FC236}">
                <a16:creationId xmlns:a16="http://schemas.microsoft.com/office/drawing/2014/main" id="{D061BDAC-5F26-3F48-8CF6-1BF68857BC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924944" y="3859173"/>
            <a:ext cx="3294112" cy="30777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lang="es-ES" sz="1400" kern="1200" spc="300" dirty="0">
                <a:solidFill>
                  <a:srgbClr val="12434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pPr lvl="0"/>
            <a:endParaRPr lang="es-ES" dirty="0"/>
          </a:p>
        </p:txBody>
      </p:sp>
      <p:pic>
        <p:nvPicPr>
          <p:cNvPr id="8" name="Imagen 7" descr="Icono&#10;&#10;Descripción generada automáticamente">
            <a:extLst>
              <a:ext uri="{FF2B5EF4-FFF2-40B4-BE49-F238E27FC236}">
                <a16:creationId xmlns:a16="http://schemas.microsoft.com/office/drawing/2014/main" id="{2839B58B-8D27-8349-B42D-895C457B0A0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3176" y="1930538"/>
            <a:ext cx="2917648" cy="2082524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89E324F8-7AC8-1440-8284-F35EF2FFA6C7}"/>
              </a:ext>
            </a:extLst>
          </p:cNvPr>
          <p:cNvSpPr txBox="1"/>
          <p:nvPr userDrawn="1"/>
        </p:nvSpPr>
        <p:spPr>
          <a:xfrm>
            <a:off x="3833657" y="6014920"/>
            <a:ext cx="14766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dirty="0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BASOKOOP.EUS</a:t>
            </a:r>
          </a:p>
        </p:txBody>
      </p:sp>
    </p:spTree>
    <p:extLst>
      <p:ext uri="{BB962C8B-B14F-4D97-AF65-F5344CB8AC3E}">
        <p14:creationId xmlns:p14="http://schemas.microsoft.com/office/powerpoint/2010/main" val="186358410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2">
            <a:extLst>
              <a:ext uri="{FF2B5EF4-FFF2-40B4-BE49-F238E27FC236}">
                <a16:creationId xmlns:a16="http://schemas.microsoft.com/office/drawing/2014/main" id="{9F41D5B1-9802-044F-81C2-B2D0726D557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b="0" i="0">
                <a:solidFill>
                  <a:srgbClr val="124342"/>
                </a:solidFill>
                <a:latin typeface="Gotham Light" panose="02000603030000020004" pitchFamily="2" charset="77"/>
              </a:defRPr>
            </a:lvl1pPr>
            <a:lvl2pPr>
              <a:defRPr b="0" i="0">
                <a:solidFill>
                  <a:srgbClr val="124342"/>
                </a:solidFill>
                <a:latin typeface="Gotham Light" panose="02000603030000020004" pitchFamily="2" charset="77"/>
              </a:defRPr>
            </a:lvl2pPr>
            <a:lvl3pPr>
              <a:defRPr b="0" i="0">
                <a:solidFill>
                  <a:srgbClr val="124342"/>
                </a:solidFill>
                <a:latin typeface="Gotham Light" panose="02000603030000020004" pitchFamily="2" charset="77"/>
              </a:defRPr>
            </a:lvl3pPr>
            <a:lvl4pPr>
              <a:defRPr b="0" i="0">
                <a:solidFill>
                  <a:srgbClr val="124342"/>
                </a:solidFill>
                <a:latin typeface="Gotham Light" panose="02000603030000020004" pitchFamily="2" charset="77"/>
              </a:defRPr>
            </a:lvl4pPr>
            <a:lvl5pPr>
              <a:defRPr b="0" i="0">
                <a:solidFill>
                  <a:srgbClr val="124342"/>
                </a:solidFill>
                <a:latin typeface="Gotham Light" panose="02000603030000020004" pitchFamily="2" charset="77"/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ES" dirty="0"/>
              <a:t>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FBC16645-FE4B-DF4C-B089-670D46C2A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772412"/>
            <a:ext cx="7886700" cy="918276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Gotham Light" panose="02000603030000020004" pitchFamily="2" charset="77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244201689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o del título"/>
          <p:cNvSpPr txBox="1">
            <a:spLocks noGrp="1"/>
          </p:cNvSpPr>
          <p:nvPr>
            <p:ph type="title"/>
          </p:nvPr>
        </p:nvSpPr>
        <p:spPr>
          <a:xfrm>
            <a:off x="1614487" y="1705570"/>
            <a:ext cx="5915026" cy="745630"/>
          </a:xfrm>
          <a:prstGeom prst="rect">
            <a:avLst/>
          </a:prstGeom>
        </p:spPr>
        <p:txBody>
          <a:bodyPr anchor="ctr"/>
          <a:lstStyle>
            <a:lvl1pPr algn="l">
              <a:defRPr sz="4219"/>
            </a:lvl1pPr>
          </a:lstStyle>
          <a:p>
            <a:r>
              <a:rPr dirty="0" err="1"/>
              <a:t>Texto</a:t>
            </a:r>
            <a:r>
              <a:rPr dirty="0"/>
              <a:t> del </a:t>
            </a:r>
            <a:r>
              <a:rPr dirty="0" err="1"/>
              <a:t>título</a:t>
            </a:r>
            <a:endParaRPr dirty="0"/>
          </a:p>
        </p:txBody>
      </p:sp>
      <p:sp>
        <p:nvSpPr>
          <p:cNvPr id="21" name="Nivel de texto 1…"/>
          <p:cNvSpPr txBox="1">
            <a:spLocks noGrp="1"/>
          </p:cNvSpPr>
          <p:nvPr>
            <p:ph type="body" sz="half" idx="1"/>
          </p:nvPr>
        </p:nvSpPr>
        <p:spPr>
          <a:xfrm>
            <a:off x="1614487" y="2527101"/>
            <a:ext cx="5915026" cy="2447629"/>
          </a:xfrm>
          <a:prstGeom prst="rect">
            <a:avLst/>
          </a:prstGeom>
        </p:spPr>
        <p:txBody>
          <a:bodyPr/>
          <a:lstStyle>
            <a:lvl1pPr marL="206651" indent="-206651" algn="l">
              <a:buSzPct val="100000"/>
              <a:buFont typeface="Arial"/>
              <a:buChar char="•"/>
              <a:defRPr sz="2531" b="0" i="0">
                <a:latin typeface="Roboto Thin" pitchFamily="2" charset="0"/>
                <a:ea typeface="Roboto Thin" pitchFamily="2" charset="0"/>
              </a:defRPr>
            </a:lvl1pPr>
            <a:lvl2pPr marL="482186" indent="-241093" algn="l">
              <a:buSzPct val="100000"/>
              <a:buFont typeface="Arial"/>
              <a:buChar char="•"/>
              <a:defRPr sz="2531" b="0" i="0">
                <a:latin typeface="Roboto Thin" pitchFamily="2" charset="0"/>
                <a:ea typeface="Roboto Thin" pitchFamily="2" charset="0"/>
              </a:defRPr>
            </a:lvl2pPr>
            <a:lvl3pPr marL="771497" indent="-289311" algn="l">
              <a:buSzPct val="100000"/>
              <a:buFont typeface="Arial"/>
              <a:buChar char="•"/>
              <a:defRPr sz="2531" b="0" i="0">
                <a:latin typeface="Roboto Thin" pitchFamily="2" charset="0"/>
                <a:ea typeface="Roboto Thin" pitchFamily="2" charset="0"/>
              </a:defRPr>
            </a:lvl3pPr>
            <a:lvl4pPr marL="1057100" indent="-333821" algn="l">
              <a:buSzPct val="100000"/>
              <a:buFont typeface="Arial"/>
              <a:buChar char="•"/>
              <a:defRPr sz="2531" b="0" i="0">
                <a:latin typeface="Roboto Thin" pitchFamily="2" charset="0"/>
                <a:ea typeface="Roboto Thin" pitchFamily="2" charset="0"/>
              </a:defRPr>
            </a:lvl4pPr>
            <a:lvl5pPr marL="1298193" indent="-333821" algn="l">
              <a:buSzPct val="100000"/>
              <a:buFont typeface="Arial"/>
              <a:buChar char="•"/>
              <a:defRPr sz="2531" b="0" i="0">
                <a:latin typeface="Roboto Thin" pitchFamily="2" charset="0"/>
                <a:ea typeface="Roboto Thin" pitchFamily="2" charset="0"/>
              </a:defRPr>
            </a:lvl5pPr>
          </a:lstStyle>
          <a:p>
            <a:r>
              <a:rPr dirty="0"/>
              <a:t>Nivel de </a:t>
            </a:r>
            <a:r>
              <a:rPr dirty="0" err="1"/>
              <a:t>texto</a:t>
            </a:r>
            <a:r>
              <a:rPr dirty="0"/>
              <a:t> 1</a:t>
            </a:r>
          </a:p>
          <a:p>
            <a:pPr lvl="1"/>
            <a:r>
              <a:rPr dirty="0"/>
              <a:t>Nivel de </a:t>
            </a:r>
            <a:r>
              <a:rPr dirty="0" err="1"/>
              <a:t>texto</a:t>
            </a:r>
            <a:r>
              <a:rPr dirty="0"/>
              <a:t> 2</a:t>
            </a:r>
          </a:p>
          <a:p>
            <a:pPr lvl="2"/>
            <a:r>
              <a:rPr dirty="0"/>
              <a:t>Nivel de </a:t>
            </a:r>
            <a:r>
              <a:rPr dirty="0" err="1"/>
              <a:t>texto</a:t>
            </a:r>
            <a:r>
              <a:rPr dirty="0"/>
              <a:t> 3</a:t>
            </a:r>
          </a:p>
          <a:p>
            <a:pPr lvl="3"/>
            <a:r>
              <a:rPr dirty="0"/>
              <a:t>Nivel de </a:t>
            </a:r>
            <a:r>
              <a:rPr dirty="0" err="1"/>
              <a:t>texto</a:t>
            </a:r>
            <a:r>
              <a:rPr dirty="0"/>
              <a:t> 4</a:t>
            </a:r>
          </a:p>
          <a:p>
            <a:pPr lvl="4"/>
            <a:r>
              <a:rPr dirty="0"/>
              <a:t>Nivel de </a:t>
            </a:r>
            <a:r>
              <a:rPr dirty="0" err="1"/>
              <a:t>texto</a:t>
            </a:r>
            <a:r>
              <a:rPr dirty="0"/>
              <a:t> 5</a:t>
            </a:r>
          </a:p>
        </p:txBody>
      </p:sp>
      <p:sp>
        <p:nvSpPr>
          <p:cNvPr id="22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31407215"/>
      </p:ext>
    </p:extLst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2462218"/>
      </p:ext>
    </p:extLst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519858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788034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posición de imagen 6">
            <a:extLst>
              <a:ext uri="{FF2B5EF4-FFF2-40B4-BE49-F238E27FC236}">
                <a16:creationId xmlns:a16="http://schemas.microsoft.com/office/drawing/2014/main" id="{18E0F67F-38DC-FB48-BD55-2C7D743129D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58799" y="2274798"/>
            <a:ext cx="2551201" cy="25512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s-ES" dirty="0" err="1"/>
              <a:t>Irudia</a:t>
            </a:r>
            <a:endParaRPr lang="es-ES" dirty="0"/>
          </a:p>
        </p:txBody>
      </p:sp>
      <p:sp>
        <p:nvSpPr>
          <p:cNvPr id="8" name="Marcador de posición de imagen 6">
            <a:extLst>
              <a:ext uri="{FF2B5EF4-FFF2-40B4-BE49-F238E27FC236}">
                <a16:creationId xmlns:a16="http://schemas.microsoft.com/office/drawing/2014/main" id="{6632FED1-55FC-CE40-A0CC-F343FBC064F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294149" y="2274049"/>
            <a:ext cx="2551201" cy="2551201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en el icono para agregar una imagen</a:t>
            </a:r>
            <a:endParaRPr lang="es-ES" dirty="0"/>
          </a:p>
        </p:txBody>
      </p:sp>
      <p:sp>
        <p:nvSpPr>
          <p:cNvPr id="9" name="Marcador de posición de imagen 6">
            <a:extLst>
              <a:ext uri="{FF2B5EF4-FFF2-40B4-BE49-F238E27FC236}">
                <a16:creationId xmlns:a16="http://schemas.microsoft.com/office/drawing/2014/main" id="{B6CDFAF8-7485-3A43-804B-52147257969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991401" y="2273300"/>
            <a:ext cx="2551201" cy="2551201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en el icono para agregar una imagen</a:t>
            </a:r>
            <a:endParaRPr lang="es-ES" dirty="0"/>
          </a:p>
        </p:txBody>
      </p:sp>
      <p:sp>
        <p:nvSpPr>
          <p:cNvPr id="11" name="Marcador de texto 10">
            <a:extLst>
              <a:ext uri="{FF2B5EF4-FFF2-40B4-BE49-F238E27FC236}">
                <a16:creationId xmlns:a16="http://schemas.microsoft.com/office/drawing/2014/main" id="{9FDC5A8C-9BFA-204E-A07E-11DEFA4119F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438492" y="1542147"/>
            <a:ext cx="2505075" cy="460375"/>
          </a:xfrm>
          <a:prstGeom prst="rect">
            <a:avLst/>
          </a:prstGeom>
        </p:spPr>
        <p:txBody>
          <a:bodyPr anchor="ctr"/>
          <a:lstStyle>
            <a:lvl1pPr marL="0" indent="0" algn="ctr" defTabSz="457200" rtl="0" eaLnBrk="1" latinLnBrk="0" hangingPunct="1">
              <a:buNone/>
              <a:defRPr lang="es-ES" sz="2800" kern="1200" spc="300" dirty="0" smtClean="0">
                <a:solidFill>
                  <a:srgbClr val="124342"/>
                </a:solidFill>
                <a:latin typeface="Gotham Light" panose="02000603030000020004" pitchFamily="2" charset="77"/>
                <a:ea typeface="Roboto" panose="02000000000000000000" pitchFamily="2" charset="0"/>
                <a:cs typeface="Roboto" panose="02000000000000000000" pitchFamily="2" charset="0"/>
              </a:defRPr>
            </a:lvl1pPr>
            <a:lvl2pPr marL="0" indent="0" algn="ctr" defTabSz="457200" rtl="0" eaLnBrk="1" latinLnBrk="0" hangingPunct="1">
              <a:buNone/>
              <a:defRPr lang="es-ES" sz="2800" kern="1200" spc="300" dirty="0" smtClean="0">
                <a:solidFill>
                  <a:srgbClr val="124342"/>
                </a:solidFill>
                <a:latin typeface="Gotham Light" panose="02000603030000020004" pitchFamily="2" charset="77"/>
                <a:ea typeface="Roboto" panose="02000000000000000000" pitchFamily="2" charset="0"/>
                <a:cs typeface="Roboto" panose="02000000000000000000" pitchFamily="2" charset="0"/>
              </a:defRPr>
            </a:lvl2pPr>
            <a:lvl3pPr marL="0" indent="0" algn="ctr" defTabSz="457200" rtl="0" eaLnBrk="1" latinLnBrk="0" hangingPunct="1">
              <a:buNone/>
              <a:defRPr lang="es-ES" sz="2800" kern="1200" spc="300" dirty="0" smtClean="0">
                <a:solidFill>
                  <a:srgbClr val="124342"/>
                </a:solidFill>
                <a:latin typeface="Gotham Light" panose="02000603030000020004" pitchFamily="2" charset="77"/>
                <a:ea typeface="Roboto" panose="02000000000000000000" pitchFamily="2" charset="0"/>
                <a:cs typeface="Roboto" panose="02000000000000000000" pitchFamily="2" charset="0"/>
              </a:defRPr>
            </a:lvl3pPr>
            <a:lvl4pPr marL="0" indent="0" algn="ctr" defTabSz="457200" rtl="0" eaLnBrk="1" latinLnBrk="0" hangingPunct="1">
              <a:buNone/>
              <a:defRPr lang="es-ES" sz="2800" kern="1200" spc="300" dirty="0" smtClean="0">
                <a:solidFill>
                  <a:srgbClr val="124342"/>
                </a:solidFill>
                <a:latin typeface="Gotham Light" panose="02000603030000020004" pitchFamily="2" charset="77"/>
                <a:ea typeface="Roboto" panose="02000000000000000000" pitchFamily="2" charset="0"/>
                <a:cs typeface="Roboto" panose="02000000000000000000" pitchFamily="2" charset="0"/>
              </a:defRPr>
            </a:lvl4pPr>
            <a:lvl5pPr marL="0" indent="0" algn="ctr" defTabSz="457200" rtl="0" eaLnBrk="1" latinLnBrk="0" hangingPunct="1">
              <a:buNone/>
              <a:defRPr lang="es-ES" sz="2800" kern="1200" spc="300" dirty="0">
                <a:solidFill>
                  <a:srgbClr val="124342"/>
                </a:solidFill>
                <a:latin typeface="Gotham Light" panose="02000603030000020004" pitchFamily="2" charset="77"/>
                <a:ea typeface="Roboto" panose="02000000000000000000" pitchFamily="2" charset="0"/>
                <a:cs typeface="Roboto" panose="02000000000000000000" pitchFamily="2" charset="0"/>
              </a:defRPr>
            </a:lvl5pPr>
          </a:lstStyle>
          <a:p>
            <a:pPr lvl="0"/>
            <a:r>
              <a:rPr lang="es-ES" dirty="0" err="1"/>
              <a:t>Ein</a:t>
            </a:r>
            <a:r>
              <a:rPr lang="es-ES" dirty="0"/>
              <a:t> </a:t>
            </a:r>
            <a:r>
              <a:rPr lang="es-ES" dirty="0" err="1"/>
              <a:t>klik</a:t>
            </a:r>
            <a:endParaRPr lang="es-ES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37192FB-9E02-7B41-84D2-C652905CCE14}"/>
              </a:ext>
            </a:extLst>
          </p:cNvPr>
          <p:cNvSpPr txBox="1"/>
          <p:nvPr userDrawn="1"/>
        </p:nvSpPr>
        <p:spPr>
          <a:xfrm>
            <a:off x="622010" y="585788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s-ES" sz="2800" spc="300" dirty="0">
              <a:solidFill>
                <a:srgbClr val="124342"/>
              </a:solidFill>
              <a:latin typeface="Gotham Light" panose="02000603030000020004" pitchFamily="2" charset="77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endParaRPr lang="es-ES" sz="2800" spc="300" dirty="0">
              <a:solidFill>
                <a:srgbClr val="124342"/>
              </a:solidFill>
              <a:latin typeface="Gotham Light" panose="02000603030000020004" pitchFamily="2" charset="77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555247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skerrak - agur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texto 10">
            <a:extLst>
              <a:ext uri="{FF2B5EF4-FFF2-40B4-BE49-F238E27FC236}">
                <a16:creationId xmlns:a16="http://schemas.microsoft.com/office/drawing/2014/main" id="{D061BDAC-5F26-3F48-8CF6-1BF68857BC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924944" y="3859173"/>
            <a:ext cx="3294112" cy="30777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lang="es-ES" sz="1400" kern="1200" spc="300" dirty="0">
                <a:solidFill>
                  <a:srgbClr val="12434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pic>
        <p:nvPicPr>
          <p:cNvPr id="8" name="Imagen 7" descr="Icono&#10;&#10;Descripción generada automáticamente">
            <a:extLst>
              <a:ext uri="{FF2B5EF4-FFF2-40B4-BE49-F238E27FC236}">
                <a16:creationId xmlns:a16="http://schemas.microsoft.com/office/drawing/2014/main" id="{2839B58B-8D27-8349-B42D-895C457B0A0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3176" y="1930538"/>
            <a:ext cx="2917648" cy="2082524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89E324F8-7AC8-1440-8284-F35EF2FFA6C7}"/>
              </a:ext>
            </a:extLst>
          </p:cNvPr>
          <p:cNvSpPr txBox="1"/>
          <p:nvPr userDrawn="1"/>
        </p:nvSpPr>
        <p:spPr>
          <a:xfrm>
            <a:off x="3833657" y="6014920"/>
            <a:ext cx="14766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dirty="0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BASOKOOP.EUS</a:t>
            </a:r>
          </a:p>
        </p:txBody>
      </p:sp>
    </p:spTree>
    <p:extLst>
      <p:ext uri="{BB962C8B-B14F-4D97-AF65-F5344CB8AC3E}">
        <p14:creationId xmlns:p14="http://schemas.microsoft.com/office/powerpoint/2010/main" val="170465741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EAE29F-4D6B-4849-9CFF-8EE6B6886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27279FF1-B334-534C-A324-53FF1DECD26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CB4B4D-7CA3-9044-876B-883B54F8677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7690207"/>
      </p:ext>
    </p:extLst>
  </p:cSld>
  <p:clrMapOvr>
    <a:masterClrMapping/>
  </p:clrMapOvr>
  <p:transition spd="med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4781588"/>
      </p:ext>
    </p:extLst>
  </p:cSld>
  <p:clrMapOvr>
    <a:masterClrMapping/>
  </p:clrMapOvr>
  <p:transition spd="med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u"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501934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D3D81D-7DEE-B245-A9CD-DF287BA8A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744022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 algn="ctr">
              <a:defRPr b="0" i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722414F-E4DF-2A4B-9A75-6CC09A702FC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97200" y="1656720"/>
            <a:ext cx="7149600" cy="3544560"/>
          </a:xfrm>
          <a:prstGeom prst="rect">
            <a:avLst/>
          </a:prstGeom>
        </p:spPr>
        <p:txBody>
          <a:bodyPr anchor="ctr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s-ES" sz="6000" b="0" kern="1200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s-ES" sz="6000" b="0" kern="1200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2pPr>
            <a:lvl3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s-ES" sz="6000" b="1" kern="1200" dirty="0" smtClean="0">
                <a:solidFill>
                  <a:schemeClr val="bg1"/>
                </a:solidFill>
                <a:latin typeface="Gotham" panose="02000604030000020004" pitchFamily="2" charset="0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s-ES" sz="6000" b="1" kern="1200" dirty="0" smtClean="0">
                <a:solidFill>
                  <a:schemeClr val="bg1"/>
                </a:solidFill>
                <a:latin typeface="Gotham" panose="02000604030000020004" pitchFamily="2" charset="0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s-ES" sz="6000" b="1" kern="1200" dirty="0" smtClean="0">
                <a:solidFill>
                  <a:schemeClr val="bg1"/>
                </a:solidFill>
                <a:latin typeface="Gotham" panose="02000604030000020004" pitchFamily="2" charset="0"/>
                <a:ea typeface="+mn-ea"/>
                <a:cs typeface="+mn-cs"/>
              </a:defRPr>
            </a:lvl5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</a:t>
            </a:r>
          </a:p>
        </p:txBody>
      </p:sp>
    </p:spTree>
    <p:extLst>
      <p:ext uri="{BB962C8B-B14F-4D97-AF65-F5344CB8AC3E}">
        <p14:creationId xmlns:p14="http://schemas.microsoft.com/office/powerpoint/2010/main" val="43463453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722414F-E4DF-2A4B-9A75-6CC09A702FC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96753" y="1656720"/>
            <a:ext cx="7150494" cy="3544560"/>
          </a:xfrm>
          <a:prstGeom prst="rect">
            <a:avLst/>
          </a:prstGeom>
        </p:spPr>
        <p:txBody>
          <a:bodyPr anchor="ctr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s-ES" sz="6000" b="0" kern="1200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s-ES" sz="6000" b="0" kern="1200" dirty="0" smtClean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2pPr>
            <a:lvl3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s-ES" sz="6000" b="1" kern="1200" dirty="0" smtClean="0">
                <a:solidFill>
                  <a:schemeClr val="bg1"/>
                </a:solidFill>
                <a:latin typeface="Gotham" panose="02000604030000020004" pitchFamily="2" charset="0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s-ES" sz="6000" b="1" kern="1200" dirty="0" smtClean="0">
                <a:solidFill>
                  <a:schemeClr val="bg1"/>
                </a:solidFill>
                <a:latin typeface="Gotham" panose="02000604030000020004" pitchFamily="2" charset="0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s-ES" sz="6000" b="1" kern="1200" dirty="0" smtClean="0">
                <a:solidFill>
                  <a:schemeClr val="bg1"/>
                </a:solidFill>
                <a:latin typeface="Gotham" panose="02000604030000020004" pitchFamily="2" charset="0"/>
                <a:ea typeface="+mn-ea"/>
                <a:cs typeface="+mn-cs"/>
              </a:defRPr>
            </a:lvl5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</a:t>
            </a:r>
          </a:p>
        </p:txBody>
      </p:sp>
    </p:spTree>
    <p:extLst>
      <p:ext uri="{BB962C8B-B14F-4D97-AF65-F5344CB8AC3E}">
        <p14:creationId xmlns:p14="http://schemas.microsoft.com/office/powerpoint/2010/main" val="413983594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837304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0532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5" Type="http://schemas.openxmlformats.org/officeDocument/2006/relationships/slideLayout" Target="../slideLayouts/slideLayout22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2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5" Type="http://schemas.openxmlformats.org/officeDocument/2006/relationships/theme" Target="../theme/theme5.xml"/><Relationship Id="rId4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cono&#10;&#10;Descripción generada automáticamente">
            <a:extLst>
              <a:ext uri="{FF2B5EF4-FFF2-40B4-BE49-F238E27FC236}">
                <a16:creationId xmlns:a16="http://schemas.microsoft.com/office/drawing/2014/main" id="{4E70C148-3205-ED43-AEB5-6BB662406685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67923" cy="905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773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742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216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DEBCB7F-F2E4-EE40-8AA4-82E24F3E5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5BFB0C4-9C02-C742-8136-48283D7EBE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556A8FA-2343-8444-9751-AD9845FD55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8EFE4-B247-3F46-BDDA-D379DB067CB5}" type="datetimeFigureOut">
              <a:rPr lang="es-ES" smtClean="0"/>
              <a:t>18/05/2026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91986E6-E797-004C-9926-352914CBD6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CF8C6B4-4D97-3E48-88A9-C39BBC74C4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49C3C-2ED4-7F41-A1F8-92D161C647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3997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Un dibujo de una persona&#10;&#10;Descripción generada automáticamente con confianza baja">
            <a:extLst>
              <a:ext uri="{FF2B5EF4-FFF2-40B4-BE49-F238E27FC236}">
                <a16:creationId xmlns:a16="http://schemas.microsoft.com/office/drawing/2014/main" id="{CEF3C929-5122-C373-FF80-FDA526E07ACB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3015" y="-103660"/>
            <a:ext cx="1688616" cy="1203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540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  <p:sldLayoutId id="2147483727" r:id="rId12"/>
    <p:sldLayoutId id="2147483728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30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435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7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3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4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2.png"/><Relationship Id="rId3" Type="http://schemas.openxmlformats.org/officeDocument/2006/relationships/image" Target="../media/image7.png"/><Relationship Id="rId7" Type="http://schemas.openxmlformats.org/officeDocument/2006/relationships/image" Target="../media/image46.png"/><Relationship Id="rId12" Type="http://schemas.openxmlformats.org/officeDocument/2006/relationships/image" Target="../media/image5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5" Type="http://schemas.openxmlformats.org/officeDocument/2006/relationships/image" Target="../media/image54.png"/><Relationship Id="rId10" Type="http://schemas.openxmlformats.org/officeDocument/2006/relationships/image" Target="../media/image49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Relationship Id="rId14" Type="http://schemas.openxmlformats.org/officeDocument/2006/relationships/image" Target="../media/image5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8.jpe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A17ADFA2-D953-344D-B6C7-CAD44C92D92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9831" y="-257021"/>
            <a:ext cx="2444338" cy="1744691"/>
          </a:xfrm>
          <a:prstGeom prst="rect">
            <a:avLst/>
          </a:prstGeom>
        </p:spPr>
      </p:pic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96A884E5-B11F-6513-BD0A-D04CD547956E}"/>
              </a:ext>
            </a:extLst>
          </p:cNvPr>
          <p:cNvSpPr txBox="1">
            <a:spLocks/>
          </p:cNvSpPr>
          <p:nvPr/>
        </p:nvSpPr>
        <p:spPr>
          <a:xfrm>
            <a:off x="575863" y="995432"/>
            <a:ext cx="7992274" cy="1424045"/>
          </a:xfrm>
          <a:prstGeom prst="rect">
            <a:avLst/>
          </a:prstGeom>
        </p:spPr>
        <p:txBody>
          <a:bodyPr anchor="ctr"/>
          <a:lstStyle>
            <a:lvl1pPr marL="0" indent="0" algn="ctr" defTabSz="4572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s-ES" sz="2800" kern="1200" spc="300" dirty="0" smtClean="0">
                <a:solidFill>
                  <a:srgbClr val="124342"/>
                </a:solidFill>
                <a:latin typeface="Gotham Light" panose="02000603030000020004" pitchFamily="2" charset="77"/>
                <a:ea typeface="Roboto" panose="02000000000000000000" pitchFamily="2" charset="0"/>
                <a:cs typeface="Roboto" panose="02000000000000000000" pitchFamily="2" charset="0"/>
              </a:defRPr>
            </a:lvl1pPr>
            <a:lvl2pPr marL="0" indent="0" algn="ctr" defTabSz="4572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lang="es-ES" sz="2800" kern="1200" spc="300" dirty="0" smtClean="0">
                <a:solidFill>
                  <a:srgbClr val="124342"/>
                </a:solidFill>
                <a:latin typeface="Gotham Light" panose="02000603030000020004" pitchFamily="2" charset="77"/>
                <a:ea typeface="Roboto" panose="02000000000000000000" pitchFamily="2" charset="0"/>
                <a:cs typeface="Roboto" panose="02000000000000000000" pitchFamily="2" charset="0"/>
              </a:defRPr>
            </a:lvl2pPr>
            <a:lvl3pPr marL="0" indent="0" algn="ctr" defTabSz="4572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lang="es-ES" sz="2800" kern="1200" spc="300" dirty="0" smtClean="0">
                <a:solidFill>
                  <a:srgbClr val="124342"/>
                </a:solidFill>
                <a:latin typeface="Gotham Light" panose="02000603030000020004" pitchFamily="2" charset="77"/>
                <a:ea typeface="Roboto" panose="02000000000000000000" pitchFamily="2" charset="0"/>
                <a:cs typeface="Roboto" panose="02000000000000000000" pitchFamily="2" charset="0"/>
              </a:defRPr>
            </a:lvl3pPr>
            <a:lvl4pPr marL="0" indent="0" algn="ctr" defTabSz="4572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lang="es-ES" sz="2800" kern="1200" spc="300" dirty="0" smtClean="0">
                <a:solidFill>
                  <a:srgbClr val="124342"/>
                </a:solidFill>
                <a:latin typeface="Gotham Light" panose="02000603030000020004" pitchFamily="2" charset="77"/>
                <a:ea typeface="Roboto" panose="02000000000000000000" pitchFamily="2" charset="0"/>
                <a:cs typeface="Roboto" panose="02000000000000000000" pitchFamily="2" charset="0"/>
              </a:defRPr>
            </a:lvl4pPr>
            <a:lvl5pPr marL="0" indent="0" algn="ctr" defTabSz="4572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lang="es-ES" sz="2800" kern="1200" spc="300" dirty="0">
                <a:solidFill>
                  <a:srgbClr val="124342"/>
                </a:solidFill>
                <a:latin typeface="Gotham Light" panose="02000603030000020004" pitchFamily="2" charset="77"/>
                <a:ea typeface="Roboto" panose="02000000000000000000" pitchFamily="2" charset="0"/>
                <a:cs typeface="Roboto" panose="020000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s-ES" sz="4000" b="1" dirty="0">
                <a:latin typeface="Gotham Black" panose="02000604030000020004" pitchFamily="2" charset="0"/>
              </a:rPr>
              <a:t>SMALL OWNERS</a:t>
            </a:r>
          </a:p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s-ES" sz="4000" b="1" dirty="0">
                <a:latin typeface="Gotham Black" panose="02000604030000020004" pitchFamily="2" charset="0"/>
              </a:rPr>
              <a:t> </a:t>
            </a:r>
            <a:r>
              <a:rPr lang="es-ES" sz="4000" b="1" dirty="0">
                <a:solidFill>
                  <a:srgbClr val="80BC00"/>
                </a:solidFill>
                <a:latin typeface="Gotham Black" panose="02000604030000020004" pitchFamily="2" charset="0"/>
              </a:rPr>
              <a:t>DRIVING THE CHANGE</a:t>
            </a:r>
            <a:endParaRPr kumimoji="0" lang="es-ES" sz="4000" b="1" u="none" strike="noStrike" kern="1200" cap="none" spc="300" normalizeH="0" baseline="0" noProof="0" dirty="0">
              <a:ln>
                <a:noFill/>
              </a:ln>
              <a:solidFill>
                <a:srgbClr val="80BC00"/>
              </a:solidFill>
              <a:effectLst/>
              <a:uLnTx/>
              <a:uFillTx/>
              <a:latin typeface="Gotham Black" panose="02000604030000020004" pitchFamily="2" charset="0"/>
            </a:endParaRPr>
          </a:p>
        </p:txBody>
      </p:sp>
      <p:pic>
        <p:nvPicPr>
          <p:cNvPr id="3" name="Imagen 2" descr="Un bosque con arboles&#10;&#10;El contenido generado por IA puede ser incorrecto.">
            <a:extLst>
              <a:ext uri="{FF2B5EF4-FFF2-40B4-BE49-F238E27FC236}">
                <a16:creationId xmlns:a16="http://schemas.microsoft.com/office/drawing/2014/main" id="{44911197-2F8A-3E8A-A877-545ACB40549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2492629"/>
            <a:ext cx="9144000" cy="4365371"/>
          </a:xfrm>
          <a:prstGeom prst="rect">
            <a:avLst/>
          </a:prstGeom>
          <a:ln>
            <a:noFill/>
          </a:ln>
          <a:effectLst>
            <a:softEdge rad="0"/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20F41C6E-1F7B-138E-EAE0-2EA8E870218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75036" y="-578191"/>
            <a:ext cx="2937883" cy="2387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475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ángulo 39">
            <a:extLst>
              <a:ext uri="{FF2B5EF4-FFF2-40B4-BE49-F238E27FC236}">
                <a16:creationId xmlns:a16="http://schemas.microsoft.com/office/drawing/2014/main" id="{051917FF-6894-CB53-2A2A-3383EC2CB8A5}"/>
              </a:ext>
            </a:extLst>
          </p:cNvPr>
          <p:cNvSpPr/>
          <p:nvPr/>
        </p:nvSpPr>
        <p:spPr>
          <a:xfrm>
            <a:off x="6022848" y="121921"/>
            <a:ext cx="3045630" cy="6595872"/>
          </a:xfrm>
          <a:custGeom>
            <a:avLst/>
            <a:gdLst>
              <a:gd name="csX0" fmla="*/ 0 w 3045630"/>
              <a:gd name="csY0" fmla="*/ 0 h 6595872"/>
              <a:gd name="csX1" fmla="*/ 477149 w 3045630"/>
              <a:gd name="csY1" fmla="*/ 0 h 6595872"/>
              <a:gd name="csX2" fmla="*/ 893385 w 3045630"/>
              <a:gd name="csY2" fmla="*/ 0 h 6595872"/>
              <a:gd name="csX3" fmla="*/ 1461902 w 3045630"/>
              <a:gd name="csY3" fmla="*/ 0 h 6595872"/>
              <a:gd name="csX4" fmla="*/ 1939051 w 3045630"/>
              <a:gd name="csY4" fmla="*/ 0 h 6595872"/>
              <a:gd name="csX5" fmla="*/ 2416200 w 3045630"/>
              <a:gd name="csY5" fmla="*/ 0 h 6595872"/>
              <a:gd name="csX6" fmla="*/ 3045630 w 3045630"/>
              <a:gd name="csY6" fmla="*/ 0 h 6595872"/>
              <a:gd name="csX7" fmla="*/ 3045630 w 3045630"/>
              <a:gd name="csY7" fmla="*/ 467707 h 6595872"/>
              <a:gd name="csX8" fmla="*/ 3045630 w 3045630"/>
              <a:gd name="csY8" fmla="*/ 1067332 h 6595872"/>
              <a:gd name="csX9" fmla="*/ 3045630 w 3045630"/>
              <a:gd name="csY9" fmla="*/ 1535039 h 6595872"/>
              <a:gd name="csX10" fmla="*/ 3045630 w 3045630"/>
              <a:gd name="csY10" fmla="*/ 2002747 h 6595872"/>
              <a:gd name="csX11" fmla="*/ 3045630 w 3045630"/>
              <a:gd name="csY11" fmla="*/ 2602371 h 6595872"/>
              <a:gd name="csX12" fmla="*/ 3045630 w 3045630"/>
              <a:gd name="csY12" fmla="*/ 3267955 h 6595872"/>
              <a:gd name="csX13" fmla="*/ 3045630 w 3045630"/>
              <a:gd name="csY13" fmla="*/ 3669703 h 6595872"/>
              <a:gd name="csX14" fmla="*/ 3045630 w 3045630"/>
              <a:gd name="csY14" fmla="*/ 4269328 h 6595872"/>
              <a:gd name="csX15" fmla="*/ 3045630 w 3045630"/>
              <a:gd name="csY15" fmla="*/ 4868953 h 6595872"/>
              <a:gd name="csX16" fmla="*/ 3045630 w 3045630"/>
              <a:gd name="csY16" fmla="*/ 5468578 h 6595872"/>
              <a:gd name="csX17" fmla="*/ 3045630 w 3045630"/>
              <a:gd name="csY17" fmla="*/ 6595872 h 6595872"/>
              <a:gd name="csX18" fmla="*/ 2507569 w 3045630"/>
              <a:gd name="csY18" fmla="*/ 6595872 h 6595872"/>
              <a:gd name="csX19" fmla="*/ 2091333 w 3045630"/>
              <a:gd name="csY19" fmla="*/ 6595872 h 6595872"/>
              <a:gd name="csX20" fmla="*/ 1644640 w 3045630"/>
              <a:gd name="csY20" fmla="*/ 6595872 h 6595872"/>
              <a:gd name="csX21" fmla="*/ 1076123 w 3045630"/>
              <a:gd name="csY21" fmla="*/ 6595872 h 6595872"/>
              <a:gd name="csX22" fmla="*/ 568518 w 3045630"/>
              <a:gd name="csY22" fmla="*/ 6595872 h 6595872"/>
              <a:gd name="csX23" fmla="*/ 0 w 3045630"/>
              <a:gd name="csY23" fmla="*/ 6595872 h 6595872"/>
              <a:gd name="csX24" fmla="*/ 0 w 3045630"/>
              <a:gd name="csY24" fmla="*/ 5996247 h 6595872"/>
              <a:gd name="csX25" fmla="*/ 0 w 3045630"/>
              <a:gd name="csY25" fmla="*/ 5594499 h 6595872"/>
              <a:gd name="csX26" fmla="*/ 0 w 3045630"/>
              <a:gd name="csY26" fmla="*/ 5192750 h 6595872"/>
              <a:gd name="csX27" fmla="*/ 0 w 3045630"/>
              <a:gd name="csY27" fmla="*/ 4527167 h 6595872"/>
              <a:gd name="csX28" fmla="*/ 0 w 3045630"/>
              <a:gd name="csY28" fmla="*/ 4059459 h 6595872"/>
              <a:gd name="csX29" fmla="*/ 0 w 3045630"/>
              <a:gd name="csY29" fmla="*/ 3327917 h 6595872"/>
              <a:gd name="csX30" fmla="*/ 0 w 3045630"/>
              <a:gd name="csY30" fmla="*/ 2794251 h 6595872"/>
              <a:gd name="csX31" fmla="*/ 0 w 3045630"/>
              <a:gd name="csY31" fmla="*/ 2392503 h 6595872"/>
              <a:gd name="csX32" fmla="*/ 0 w 3045630"/>
              <a:gd name="csY32" fmla="*/ 1726919 h 6595872"/>
              <a:gd name="csX33" fmla="*/ 0 w 3045630"/>
              <a:gd name="csY33" fmla="*/ 1259212 h 6595872"/>
              <a:gd name="csX34" fmla="*/ 0 w 3045630"/>
              <a:gd name="csY34" fmla="*/ 593628 h 6595872"/>
              <a:gd name="csX35" fmla="*/ 0 w 3045630"/>
              <a:gd name="csY35" fmla="*/ 0 h 659587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3045630" h="6595872" extrusionOk="0">
                <a:moveTo>
                  <a:pt x="0" y="0"/>
                </a:moveTo>
                <a:cubicBezTo>
                  <a:pt x="186154" y="-44596"/>
                  <a:pt x="322448" y="30488"/>
                  <a:pt x="477149" y="0"/>
                </a:cubicBezTo>
                <a:cubicBezTo>
                  <a:pt x="631850" y="-30488"/>
                  <a:pt x="709961" y="21843"/>
                  <a:pt x="893385" y="0"/>
                </a:cubicBezTo>
                <a:cubicBezTo>
                  <a:pt x="1076809" y="-21843"/>
                  <a:pt x="1322602" y="27044"/>
                  <a:pt x="1461902" y="0"/>
                </a:cubicBezTo>
                <a:cubicBezTo>
                  <a:pt x="1601202" y="-27044"/>
                  <a:pt x="1775252" y="39847"/>
                  <a:pt x="1939051" y="0"/>
                </a:cubicBezTo>
                <a:cubicBezTo>
                  <a:pt x="2102850" y="-39847"/>
                  <a:pt x="2210576" y="36017"/>
                  <a:pt x="2416200" y="0"/>
                </a:cubicBezTo>
                <a:cubicBezTo>
                  <a:pt x="2621824" y="-36017"/>
                  <a:pt x="2814613" y="25907"/>
                  <a:pt x="3045630" y="0"/>
                </a:cubicBezTo>
                <a:cubicBezTo>
                  <a:pt x="3088787" y="149732"/>
                  <a:pt x="3030606" y="325464"/>
                  <a:pt x="3045630" y="467707"/>
                </a:cubicBezTo>
                <a:cubicBezTo>
                  <a:pt x="3060654" y="609950"/>
                  <a:pt x="2981395" y="865868"/>
                  <a:pt x="3045630" y="1067332"/>
                </a:cubicBezTo>
                <a:cubicBezTo>
                  <a:pt x="3109865" y="1268797"/>
                  <a:pt x="3024934" y="1435555"/>
                  <a:pt x="3045630" y="1535039"/>
                </a:cubicBezTo>
                <a:cubicBezTo>
                  <a:pt x="3066326" y="1634523"/>
                  <a:pt x="3012122" y="1902054"/>
                  <a:pt x="3045630" y="2002747"/>
                </a:cubicBezTo>
                <a:cubicBezTo>
                  <a:pt x="3079138" y="2103440"/>
                  <a:pt x="2981968" y="2439395"/>
                  <a:pt x="3045630" y="2602371"/>
                </a:cubicBezTo>
                <a:cubicBezTo>
                  <a:pt x="3109292" y="2765347"/>
                  <a:pt x="3003166" y="3057577"/>
                  <a:pt x="3045630" y="3267955"/>
                </a:cubicBezTo>
                <a:cubicBezTo>
                  <a:pt x="3088094" y="3478333"/>
                  <a:pt x="3005691" y="3569621"/>
                  <a:pt x="3045630" y="3669703"/>
                </a:cubicBezTo>
                <a:cubicBezTo>
                  <a:pt x="3085569" y="3769785"/>
                  <a:pt x="2976601" y="4032469"/>
                  <a:pt x="3045630" y="4269328"/>
                </a:cubicBezTo>
                <a:cubicBezTo>
                  <a:pt x="3114659" y="4506187"/>
                  <a:pt x="2984348" y="4572626"/>
                  <a:pt x="3045630" y="4868953"/>
                </a:cubicBezTo>
                <a:cubicBezTo>
                  <a:pt x="3106912" y="5165280"/>
                  <a:pt x="3004236" y="5280090"/>
                  <a:pt x="3045630" y="5468578"/>
                </a:cubicBezTo>
                <a:cubicBezTo>
                  <a:pt x="3087024" y="5657067"/>
                  <a:pt x="2933534" y="6162012"/>
                  <a:pt x="3045630" y="6595872"/>
                </a:cubicBezTo>
                <a:cubicBezTo>
                  <a:pt x="2881763" y="6628615"/>
                  <a:pt x="2624312" y="6584549"/>
                  <a:pt x="2507569" y="6595872"/>
                </a:cubicBezTo>
                <a:cubicBezTo>
                  <a:pt x="2390826" y="6607195"/>
                  <a:pt x="2276380" y="6556379"/>
                  <a:pt x="2091333" y="6595872"/>
                </a:cubicBezTo>
                <a:cubicBezTo>
                  <a:pt x="1906286" y="6635365"/>
                  <a:pt x="1845937" y="6592613"/>
                  <a:pt x="1644640" y="6595872"/>
                </a:cubicBezTo>
                <a:cubicBezTo>
                  <a:pt x="1443343" y="6599131"/>
                  <a:pt x="1291845" y="6557991"/>
                  <a:pt x="1076123" y="6595872"/>
                </a:cubicBezTo>
                <a:cubicBezTo>
                  <a:pt x="860401" y="6633753"/>
                  <a:pt x="672194" y="6588761"/>
                  <a:pt x="568518" y="6595872"/>
                </a:cubicBezTo>
                <a:cubicBezTo>
                  <a:pt x="464843" y="6602983"/>
                  <a:pt x="139178" y="6553378"/>
                  <a:pt x="0" y="6595872"/>
                </a:cubicBezTo>
                <a:cubicBezTo>
                  <a:pt x="-69676" y="6336261"/>
                  <a:pt x="20772" y="6176145"/>
                  <a:pt x="0" y="5996247"/>
                </a:cubicBezTo>
                <a:cubicBezTo>
                  <a:pt x="-20772" y="5816350"/>
                  <a:pt x="12189" y="5709481"/>
                  <a:pt x="0" y="5594499"/>
                </a:cubicBezTo>
                <a:cubicBezTo>
                  <a:pt x="-12189" y="5479517"/>
                  <a:pt x="27256" y="5373980"/>
                  <a:pt x="0" y="5192750"/>
                </a:cubicBezTo>
                <a:cubicBezTo>
                  <a:pt x="-27256" y="5011520"/>
                  <a:pt x="30797" y="4711796"/>
                  <a:pt x="0" y="4527167"/>
                </a:cubicBezTo>
                <a:cubicBezTo>
                  <a:pt x="-30797" y="4342538"/>
                  <a:pt x="53210" y="4166122"/>
                  <a:pt x="0" y="4059459"/>
                </a:cubicBezTo>
                <a:cubicBezTo>
                  <a:pt x="-53210" y="3952796"/>
                  <a:pt x="21266" y="3518616"/>
                  <a:pt x="0" y="3327917"/>
                </a:cubicBezTo>
                <a:cubicBezTo>
                  <a:pt x="-21266" y="3137218"/>
                  <a:pt x="30880" y="2993121"/>
                  <a:pt x="0" y="2794251"/>
                </a:cubicBezTo>
                <a:cubicBezTo>
                  <a:pt x="-30880" y="2595381"/>
                  <a:pt x="42850" y="2474859"/>
                  <a:pt x="0" y="2392503"/>
                </a:cubicBezTo>
                <a:cubicBezTo>
                  <a:pt x="-42850" y="2310147"/>
                  <a:pt x="45185" y="1987465"/>
                  <a:pt x="0" y="1726919"/>
                </a:cubicBezTo>
                <a:cubicBezTo>
                  <a:pt x="-45185" y="1466373"/>
                  <a:pt x="13387" y="1383577"/>
                  <a:pt x="0" y="1259212"/>
                </a:cubicBezTo>
                <a:cubicBezTo>
                  <a:pt x="-13387" y="1134847"/>
                  <a:pt x="66483" y="782389"/>
                  <a:pt x="0" y="593628"/>
                </a:cubicBezTo>
                <a:cubicBezTo>
                  <a:pt x="-66483" y="404867"/>
                  <a:pt x="38592" y="257259"/>
                  <a:pt x="0" y="0"/>
                </a:cubicBezTo>
                <a:close/>
              </a:path>
            </a:pathLst>
          </a:custGeom>
          <a:noFill/>
          <a:ln w="25400">
            <a:solidFill>
              <a:srgbClr val="80BC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11F11626-B02F-8E6D-5447-2159AF5EF33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689" y="121921"/>
            <a:ext cx="855316" cy="694944"/>
          </a:xfrm>
          <a:prstGeom prst="rect">
            <a:avLst/>
          </a:prstGeom>
        </p:spPr>
      </p:pic>
      <p:grpSp>
        <p:nvGrpSpPr>
          <p:cNvPr id="3" name="Grupo 2">
            <a:extLst>
              <a:ext uri="{FF2B5EF4-FFF2-40B4-BE49-F238E27FC236}">
                <a16:creationId xmlns:a16="http://schemas.microsoft.com/office/drawing/2014/main" id="{65072B9D-1ED6-F1B3-049A-5C6DAF2025B4}"/>
              </a:ext>
            </a:extLst>
          </p:cNvPr>
          <p:cNvGrpSpPr/>
          <p:nvPr/>
        </p:nvGrpSpPr>
        <p:grpSpPr>
          <a:xfrm>
            <a:off x="1544776" y="707554"/>
            <a:ext cx="3080116" cy="5027928"/>
            <a:chOff x="3181368" y="1422351"/>
            <a:chExt cx="3080116" cy="5027928"/>
          </a:xfrm>
        </p:grpSpPr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26D3FC22-B2FF-8E46-13F5-6521BBCB4DAA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181368" y="1422351"/>
              <a:ext cx="3080116" cy="3578093"/>
              <a:chOff x="4249707" y="1385350"/>
              <a:chExt cx="3080116" cy="3578093"/>
            </a:xfrm>
          </p:grpSpPr>
          <p:grpSp>
            <p:nvGrpSpPr>
              <p:cNvPr id="8" name="Grupo 7">
                <a:extLst>
                  <a:ext uri="{FF2B5EF4-FFF2-40B4-BE49-F238E27FC236}">
                    <a16:creationId xmlns:a16="http://schemas.microsoft.com/office/drawing/2014/main" id="{D3E83A44-DE35-F5BD-CC93-3D2452C90C66}"/>
                  </a:ext>
                </a:extLst>
              </p:cNvPr>
              <p:cNvGrpSpPr/>
              <p:nvPr/>
            </p:nvGrpSpPr>
            <p:grpSpPr>
              <a:xfrm>
                <a:off x="4724260" y="1385350"/>
                <a:ext cx="1054691" cy="3578093"/>
                <a:chOff x="-667805" y="5940963"/>
                <a:chExt cx="1054691" cy="3578093"/>
              </a:xfrm>
            </p:grpSpPr>
            <p:sp>
              <p:nvSpPr>
                <p:cNvPr id="10" name="CuadroTexto 9">
                  <a:extLst>
                    <a:ext uri="{FF2B5EF4-FFF2-40B4-BE49-F238E27FC236}">
                      <a16:creationId xmlns:a16="http://schemas.microsoft.com/office/drawing/2014/main" id="{92C5131C-E478-2DD8-B014-11FF4F43B567}"/>
                    </a:ext>
                  </a:extLst>
                </p:cNvPr>
                <p:cNvSpPr txBox="1"/>
                <p:nvPr/>
              </p:nvSpPr>
              <p:spPr>
                <a:xfrm>
                  <a:off x="-667805" y="5940963"/>
                  <a:ext cx="184731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E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24342"/>
                    </a:solidFill>
                    <a:effectLst/>
                    <a:uLnTx/>
                    <a:uFillTx/>
                    <a:latin typeface="Roboto" panose="02000000000000000000" pitchFamily="2" charset="0"/>
                    <a:ea typeface="Roboto" panose="02000000000000000000" pitchFamily="2" charset="0"/>
                    <a:cs typeface="Roboto" panose="02000000000000000000" pitchFamily="2" charset="0"/>
                  </a:endParaRPr>
                </a:p>
              </p:txBody>
            </p:sp>
            <p:cxnSp>
              <p:nvCxnSpPr>
                <p:cNvPr id="11" name="Conector recto 10">
                  <a:extLst>
                    <a:ext uri="{FF2B5EF4-FFF2-40B4-BE49-F238E27FC236}">
                      <a16:creationId xmlns:a16="http://schemas.microsoft.com/office/drawing/2014/main" id="{7A6043F3-267C-9198-C00B-EE9CFA0AEA5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386886" y="8049761"/>
                  <a:ext cx="0" cy="1469295"/>
                </a:xfrm>
                <a:prstGeom prst="line">
                  <a:avLst/>
                </a:prstGeom>
                <a:ln w="9525">
                  <a:solidFill>
                    <a:srgbClr val="12434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pic>
            <p:nvPicPr>
              <p:cNvPr id="9" name="Imagen 8" descr="Diagrama&#10;&#10;Descripción generada automáticamente">
                <a:extLst>
                  <a:ext uri="{FF2B5EF4-FFF2-40B4-BE49-F238E27FC236}">
                    <a16:creationId xmlns:a16="http://schemas.microsoft.com/office/drawing/2014/main" id="{330BD02B-ECE4-D775-F765-73A4D58772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249707" y="1804614"/>
                <a:ext cx="3080116" cy="2179154"/>
              </a:xfrm>
              <a:prstGeom prst="rect">
                <a:avLst/>
              </a:prstGeom>
            </p:spPr>
          </p:pic>
        </p:grpSp>
        <p:grpSp>
          <p:nvGrpSpPr>
            <p:cNvPr id="5" name="Grupo 4">
              <a:extLst>
                <a:ext uri="{FF2B5EF4-FFF2-40B4-BE49-F238E27FC236}">
                  <a16:creationId xmlns:a16="http://schemas.microsoft.com/office/drawing/2014/main" id="{9889CFEB-1D83-D43E-9CE0-8126E4D3F7FE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575250" y="5085681"/>
              <a:ext cx="2168017" cy="1364598"/>
              <a:chOff x="5557991" y="5048680"/>
              <a:chExt cx="2168017" cy="1364598"/>
            </a:xfrm>
          </p:grpSpPr>
          <p:sp>
            <p:nvSpPr>
              <p:cNvPr id="6" name="Título 1">
                <a:extLst>
                  <a:ext uri="{FF2B5EF4-FFF2-40B4-BE49-F238E27FC236}">
                    <a16:creationId xmlns:a16="http://schemas.microsoft.com/office/drawing/2014/main" id="{A6910956-7424-7E6C-BDA6-B6B97D68909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557991" y="5781989"/>
                <a:ext cx="2054893" cy="631289"/>
              </a:xfrm>
              <a:prstGeom prst="rect">
                <a:avLst/>
              </a:prstGeom>
            </p:spPr>
            <p:txBody>
              <a:bodyPr anchor="ctr"/>
              <a:lstStyle>
                <a:lvl1pPr marL="0" marR="0" indent="0" algn="ctr" defTabSz="914367" rtl="0" latinLnBrk="0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5765" b="0" i="0" u="none" strike="noStrike" cap="none" spc="0" baseline="0">
                    <a:solidFill>
                      <a:srgbClr val="000000"/>
                    </a:solidFill>
                    <a:uFillTx/>
                    <a:latin typeface="Roboto Light" panose="02000000000000000000" pitchFamily="2" charset="0"/>
                    <a:ea typeface="Roboto Light" panose="02000000000000000000" pitchFamily="2" charset="0"/>
                    <a:cs typeface="Roboto Light" panose="02000000000000000000" pitchFamily="2" charset="0"/>
                    <a:sym typeface="Roboto Thin"/>
                  </a:defRPr>
                </a:lvl1pPr>
                <a:lvl2pPr marL="0" marR="0" indent="0" algn="ctr" defTabSz="914367" rtl="0" latinLnBrk="0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5765" b="0" i="0" u="none" strike="noStrike" cap="none" spc="0" baseline="0">
                    <a:solidFill>
                      <a:srgbClr val="000000"/>
                    </a:solidFill>
                    <a:uFillTx/>
                    <a:latin typeface="Roboto Thin"/>
                    <a:ea typeface="Roboto Thin"/>
                    <a:cs typeface="Roboto Thin"/>
                    <a:sym typeface="Roboto Thin"/>
                  </a:defRPr>
                </a:lvl2pPr>
                <a:lvl3pPr marL="0" marR="0" indent="0" algn="ctr" defTabSz="914367" rtl="0" latinLnBrk="0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5765" b="0" i="0" u="none" strike="noStrike" cap="none" spc="0" baseline="0">
                    <a:solidFill>
                      <a:srgbClr val="000000"/>
                    </a:solidFill>
                    <a:uFillTx/>
                    <a:latin typeface="Roboto Thin"/>
                    <a:ea typeface="Roboto Thin"/>
                    <a:cs typeface="Roboto Thin"/>
                    <a:sym typeface="Roboto Thin"/>
                  </a:defRPr>
                </a:lvl3pPr>
                <a:lvl4pPr marL="0" marR="0" indent="0" algn="ctr" defTabSz="914367" rtl="0" latinLnBrk="0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5765" b="0" i="0" u="none" strike="noStrike" cap="none" spc="0" baseline="0">
                    <a:solidFill>
                      <a:srgbClr val="000000"/>
                    </a:solidFill>
                    <a:uFillTx/>
                    <a:latin typeface="Roboto Thin"/>
                    <a:ea typeface="Roboto Thin"/>
                    <a:cs typeface="Roboto Thin"/>
                    <a:sym typeface="Roboto Thin"/>
                  </a:defRPr>
                </a:lvl4pPr>
                <a:lvl5pPr marL="0" marR="0" indent="0" algn="ctr" defTabSz="914367" rtl="0" latinLnBrk="0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5765" b="0" i="0" u="none" strike="noStrike" cap="none" spc="0" baseline="0">
                    <a:solidFill>
                      <a:srgbClr val="000000"/>
                    </a:solidFill>
                    <a:uFillTx/>
                    <a:latin typeface="Roboto Thin"/>
                    <a:ea typeface="Roboto Thin"/>
                    <a:cs typeface="Roboto Thin"/>
                    <a:sym typeface="Roboto Thin"/>
                  </a:defRPr>
                </a:lvl5pPr>
                <a:lvl6pPr marL="0" marR="0" indent="0" algn="ctr" defTabSz="914367" rtl="0" latinLnBrk="0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5765" b="0" i="0" u="none" strike="noStrike" cap="none" spc="0" baseline="0">
                    <a:solidFill>
                      <a:srgbClr val="000000"/>
                    </a:solidFill>
                    <a:uFillTx/>
                    <a:latin typeface="Roboto Thin"/>
                    <a:ea typeface="Roboto Thin"/>
                    <a:cs typeface="Roboto Thin"/>
                    <a:sym typeface="Roboto Thin"/>
                  </a:defRPr>
                </a:lvl6pPr>
                <a:lvl7pPr marL="0" marR="0" indent="0" algn="ctr" defTabSz="914367" rtl="0" latinLnBrk="0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5765" b="0" i="0" u="none" strike="noStrike" cap="none" spc="0" baseline="0">
                    <a:solidFill>
                      <a:srgbClr val="000000"/>
                    </a:solidFill>
                    <a:uFillTx/>
                    <a:latin typeface="Roboto Thin"/>
                    <a:ea typeface="Roboto Thin"/>
                    <a:cs typeface="Roboto Thin"/>
                    <a:sym typeface="Roboto Thin"/>
                  </a:defRPr>
                </a:lvl7pPr>
                <a:lvl8pPr marL="0" marR="0" indent="0" algn="ctr" defTabSz="914367" rtl="0" latinLnBrk="0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5765" b="0" i="0" u="none" strike="noStrike" cap="none" spc="0" baseline="0">
                    <a:solidFill>
                      <a:srgbClr val="000000"/>
                    </a:solidFill>
                    <a:uFillTx/>
                    <a:latin typeface="Roboto Thin"/>
                    <a:ea typeface="Roboto Thin"/>
                    <a:cs typeface="Roboto Thin"/>
                    <a:sym typeface="Roboto Thin"/>
                  </a:defRPr>
                </a:lvl8pPr>
                <a:lvl9pPr marL="0" marR="0" indent="0" algn="ctr" defTabSz="914367" rtl="0" latinLnBrk="0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5765" b="0" i="0" u="none" strike="noStrike" cap="none" spc="0" baseline="0">
                    <a:solidFill>
                      <a:srgbClr val="000000"/>
                    </a:solidFill>
                    <a:uFillTx/>
                    <a:latin typeface="Roboto Thin"/>
                    <a:ea typeface="Roboto Thin"/>
                    <a:cs typeface="Roboto Thin"/>
                    <a:sym typeface="Roboto Thin"/>
                  </a:defRPr>
                </a:lvl9pPr>
              </a:lstStyle>
              <a:p>
                <a:pPr marL="0" marR="0" lvl="0" indent="0" defTabSz="914367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Gotham Light" panose="02000603030000020004" pitchFamily="2" charset="77"/>
                    <a:ea typeface="Roboto" panose="02000000000000000000" pitchFamily="2" charset="0"/>
                    <a:cs typeface="Roboto Light" panose="02000000000000000000" pitchFamily="2" charset="0"/>
                    <a:sym typeface="Roboto Thin"/>
                  </a:rPr>
                  <a:t>2020</a:t>
                </a:r>
                <a:endParaRPr kumimoji="0" lang="es-ES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Gotham Light" panose="02000603030000020004" pitchFamily="2" charset="77"/>
                  <a:ea typeface="Roboto Light" panose="02000000000000000000" pitchFamily="2" charset="0"/>
                  <a:cs typeface="Roboto Light" panose="02000000000000000000" pitchFamily="2" charset="0"/>
                  <a:sym typeface="Roboto Thin"/>
                </a:endParaRPr>
              </a:p>
            </p:txBody>
          </p:sp>
          <p:sp>
            <p:nvSpPr>
              <p:cNvPr id="7" name="Forma libre 21">
                <a:extLst>
                  <a:ext uri="{FF2B5EF4-FFF2-40B4-BE49-F238E27FC236}">
                    <a16:creationId xmlns:a16="http://schemas.microsoft.com/office/drawing/2014/main" id="{333891FB-70C7-1A64-B976-0A60AC0719D7}"/>
                  </a:ext>
                </a:extLst>
              </p:cNvPr>
              <p:cNvSpPr/>
              <p:nvPr/>
            </p:nvSpPr>
            <p:spPr>
              <a:xfrm>
                <a:off x="5843395" y="5048680"/>
                <a:ext cx="1882613" cy="753045"/>
              </a:xfrm>
              <a:custGeom>
                <a:avLst/>
                <a:gdLst>
                  <a:gd name="connsiteX0" fmla="*/ 0 w 1530793"/>
                  <a:gd name="connsiteY0" fmla="*/ 0 h 612317"/>
                  <a:gd name="connsiteX1" fmla="*/ 1224635 w 1530793"/>
                  <a:gd name="connsiteY1" fmla="*/ 0 h 612317"/>
                  <a:gd name="connsiteX2" fmla="*/ 1530793 w 1530793"/>
                  <a:gd name="connsiteY2" fmla="*/ 306159 h 612317"/>
                  <a:gd name="connsiteX3" fmla="*/ 1224635 w 1530793"/>
                  <a:gd name="connsiteY3" fmla="*/ 612317 h 612317"/>
                  <a:gd name="connsiteX4" fmla="*/ 0 w 1530793"/>
                  <a:gd name="connsiteY4" fmla="*/ 612317 h 612317"/>
                  <a:gd name="connsiteX5" fmla="*/ 306159 w 1530793"/>
                  <a:gd name="connsiteY5" fmla="*/ 306159 h 612317"/>
                  <a:gd name="connsiteX6" fmla="*/ 0 w 1530793"/>
                  <a:gd name="connsiteY6" fmla="*/ 0 h 6123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30793" h="612317">
                    <a:moveTo>
                      <a:pt x="0" y="0"/>
                    </a:moveTo>
                    <a:lnTo>
                      <a:pt x="1224635" y="0"/>
                    </a:lnTo>
                    <a:lnTo>
                      <a:pt x="1530793" y="306159"/>
                    </a:lnTo>
                    <a:lnTo>
                      <a:pt x="1224635" y="612317"/>
                    </a:lnTo>
                    <a:lnTo>
                      <a:pt x="0" y="612317"/>
                    </a:lnTo>
                    <a:lnTo>
                      <a:pt x="306159" y="3061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3097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50177" tIns="48006" rIns="354164" bIns="48006" numCol="1" spcCol="1270" anchor="ctr" anchorCtr="0">
                <a:noAutofit/>
              </a:bodyPr>
              <a:lstStyle/>
              <a:p>
                <a:pPr marL="0" marR="0" lvl="0" indent="0" algn="ctr" defTabSz="160020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3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177D0D4F-FF56-21C5-137D-CD7BA40F4322}"/>
              </a:ext>
            </a:extLst>
          </p:cNvPr>
          <p:cNvGrpSpPr/>
          <p:nvPr/>
        </p:nvGrpSpPr>
        <p:grpSpPr>
          <a:xfrm>
            <a:off x="3676307" y="2916298"/>
            <a:ext cx="2054893" cy="2816986"/>
            <a:chOff x="5919353" y="3621598"/>
            <a:chExt cx="2054893" cy="2816986"/>
          </a:xfrm>
        </p:grpSpPr>
        <p:grpSp>
          <p:nvGrpSpPr>
            <p:cNvPr id="13" name="Grupo 12">
              <a:extLst>
                <a:ext uri="{FF2B5EF4-FFF2-40B4-BE49-F238E27FC236}">
                  <a16:creationId xmlns:a16="http://schemas.microsoft.com/office/drawing/2014/main" id="{DE52B5E5-24E5-B632-FF6E-7E1CCAE8DF1A}"/>
                </a:ext>
              </a:extLst>
            </p:cNvPr>
            <p:cNvGrpSpPr/>
            <p:nvPr/>
          </p:nvGrpSpPr>
          <p:grpSpPr>
            <a:xfrm>
              <a:off x="6101048" y="3621598"/>
              <a:ext cx="1701548" cy="1376506"/>
              <a:chOff x="9178682" y="3616501"/>
              <a:chExt cx="1701548" cy="1376506"/>
            </a:xfrm>
          </p:grpSpPr>
          <p:pic>
            <p:nvPicPr>
              <p:cNvPr id="15" name="Imagen 14">
                <a:extLst>
                  <a:ext uri="{FF2B5EF4-FFF2-40B4-BE49-F238E27FC236}">
                    <a16:creationId xmlns:a16="http://schemas.microsoft.com/office/drawing/2014/main" id="{791B8964-9708-EF2D-8F96-0877E778934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9178682" y="3616501"/>
                <a:ext cx="1701548" cy="1214511"/>
              </a:xfrm>
              <a:prstGeom prst="rect">
                <a:avLst/>
              </a:prstGeom>
            </p:spPr>
          </p:pic>
          <p:cxnSp>
            <p:nvCxnSpPr>
              <p:cNvPr id="16" name="Conector recto 15">
                <a:extLst>
                  <a:ext uri="{FF2B5EF4-FFF2-40B4-BE49-F238E27FC236}">
                    <a16:creationId xmlns:a16="http://schemas.microsoft.com/office/drawing/2014/main" id="{76FBEDC2-1710-A11D-169B-FCC67AD3BF9C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0066930" y="4583726"/>
                <a:ext cx="0" cy="409281"/>
              </a:xfrm>
              <a:prstGeom prst="line">
                <a:avLst/>
              </a:prstGeom>
              <a:ln w="9525">
                <a:solidFill>
                  <a:srgbClr val="12434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Título 1">
              <a:extLst>
                <a:ext uri="{FF2B5EF4-FFF2-40B4-BE49-F238E27FC236}">
                  <a16:creationId xmlns:a16="http://schemas.microsoft.com/office/drawing/2014/main" id="{78BE4550-C6A7-9461-9930-60B9877D2E53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5919353" y="5807295"/>
              <a:ext cx="2054893" cy="631289"/>
            </a:xfrm>
            <a:prstGeom prst="rect">
              <a:avLst/>
            </a:prstGeom>
          </p:spPr>
          <p:txBody>
            <a:bodyPr anchor="ctr"/>
            <a:lstStyle>
              <a:lvl1pPr marL="0" marR="0" indent="0" algn="ctr" defTabSz="914367" rtl="0" latinLnBrk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5765" b="0" i="0" u="none" strike="noStrike" cap="none" spc="0" baseline="0">
                  <a:solidFill>
                    <a:srgbClr val="000000"/>
                  </a:solidFill>
                  <a:uFillTx/>
                  <a:latin typeface="Roboto Light" panose="02000000000000000000" pitchFamily="2" charset="0"/>
                  <a:ea typeface="Roboto Light" panose="02000000000000000000" pitchFamily="2" charset="0"/>
                  <a:cs typeface="Roboto Light" panose="02000000000000000000" pitchFamily="2" charset="0"/>
                  <a:sym typeface="Roboto Thin"/>
                </a:defRPr>
              </a:lvl1pPr>
              <a:lvl2pPr marL="0" marR="0" indent="0" algn="ctr" defTabSz="914367" rtl="0" latinLnBrk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5765" b="0" i="0" u="none" strike="noStrike" cap="none" spc="0" baseline="0">
                  <a:solidFill>
                    <a:srgbClr val="000000"/>
                  </a:solidFill>
                  <a:uFillTx/>
                  <a:latin typeface="Roboto Thin"/>
                  <a:ea typeface="Roboto Thin"/>
                  <a:cs typeface="Roboto Thin"/>
                  <a:sym typeface="Roboto Thin"/>
                </a:defRPr>
              </a:lvl2pPr>
              <a:lvl3pPr marL="0" marR="0" indent="0" algn="ctr" defTabSz="914367" rtl="0" latinLnBrk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5765" b="0" i="0" u="none" strike="noStrike" cap="none" spc="0" baseline="0">
                  <a:solidFill>
                    <a:srgbClr val="000000"/>
                  </a:solidFill>
                  <a:uFillTx/>
                  <a:latin typeface="Roboto Thin"/>
                  <a:ea typeface="Roboto Thin"/>
                  <a:cs typeface="Roboto Thin"/>
                  <a:sym typeface="Roboto Thin"/>
                </a:defRPr>
              </a:lvl3pPr>
              <a:lvl4pPr marL="0" marR="0" indent="0" algn="ctr" defTabSz="914367" rtl="0" latinLnBrk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5765" b="0" i="0" u="none" strike="noStrike" cap="none" spc="0" baseline="0">
                  <a:solidFill>
                    <a:srgbClr val="000000"/>
                  </a:solidFill>
                  <a:uFillTx/>
                  <a:latin typeface="Roboto Thin"/>
                  <a:ea typeface="Roboto Thin"/>
                  <a:cs typeface="Roboto Thin"/>
                  <a:sym typeface="Roboto Thin"/>
                </a:defRPr>
              </a:lvl4pPr>
              <a:lvl5pPr marL="0" marR="0" indent="0" algn="ctr" defTabSz="914367" rtl="0" latinLnBrk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5765" b="0" i="0" u="none" strike="noStrike" cap="none" spc="0" baseline="0">
                  <a:solidFill>
                    <a:srgbClr val="000000"/>
                  </a:solidFill>
                  <a:uFillTx/>
                  <a:latin typeface="Roboto Thin"/>
                  <a:ea typeface="Roboto Thin"/>
                  <a:cs typeface="Roboto Thin"/>
                  <a:sym typeface="Roboto Thin"/>
                </a:defRPr>
              </a:lvl5pPr>
              <a:lvl6pPr marL="0" marR="0" indent="0" algn="ctr" defTabSz="914367" rtl="0" latinLnBrk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5765" b="0" i="0" u="none" strike="noStrike" cap="none" spc="0" baseline="0">
                  <a:solidFill>
                    <a:srgbClr val="000000"/>
                  </a:solidFill>
                  <a:uFillTx/>
                  <a:latin typeface="Roboto Thin"/>
                  <a:ea typeface="Roboto Thin"/>
                  <a:cs typeface="Roboto Thin"/>
                  <a:sym typeface="Roboto Thin"/>
                </a:defRPr>
              </a:lvl6pPr>
              <a:lvl7pPr marL="0" marR="0" indent="0" algn="ctr" defTabSz="914367" rtl="0" latinLnBrk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5765" b="0" i="0" u="none" strike="noStrike" cap="none" spc="0" baseline="0">
                  <a:solidFill>
                    <a:srgbClr val="000000"/>
                  </a:solidFill>
                  <a:uFillTx/>
                  <a:latin typeface="Roboto Thin"/>
                  <a:ea typeface="Roboto Thin"/>
                  <a:cs typeface="Roboto Thin"/>
                  <a:sym typeface="Roboto Thin"/>
                </a:defRPr>
              </a:lvl7pPr>
              <a:lvl8pPr marL="0" marR="0" indent="0" algn="ctr" defTabSz="914367" rtl="0" latinLnBrk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5765" b="0" i="0" u="none" strike="noStrike" cap="none" spc="0" baseline="0">
                  <a:solidFill>
                    <a:srgbClr val="000000"/>
                  </a:solidFill>
                  <a:uFillTx/>
                  <a:latin typeface="Roboto Thin"/>
                  <a:ea typeface="Roboto Thin"/>
                  <a:cs typeface="Roboto Thin"/>
                  <a:sym typeface="Roboto Thin"/>
                </a:defRPr>
              </a:lvl8pPr>
              <a:lvl9pPr marL="0" marR="0" indent="0" algn="ctr" defTabSz="914367" rtl="0" latinLnBrk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5765" b="0" i="0" u="none" strike="noStrike" cap="none" spc="0" baseline="0">
                  <a:solidFill>
                    <a:srgbClr val="000000"/>
                  </a:solidFill>
                  <a:uFillTx/>
                  <a:latin typeface="Roboto Thin"/>
                  <a:ea typeface="Roboto Thin"/>
                  <a:cs typeface="Roboto Thin"/>
                  <a:sym typeface="Roboto Thin"/>
                </a:defRPr>
              </a:lvl9pPr>
            </a:lstStyle>
            <a:p>
              <a:pPr marL="0" marR="0" lvl="0" indent="0" defTabSz="914367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Gotham Light" panose="02000603030000020004" pitchFamily="2" charset="77"/>
                  <a:ea typeface="Roboto" panose="02000000000000000000" pitchFamily="2" charset="0"/>
                  <a:cs typeface="Roboto Light" panose="02000000000000000000" pitchFamily="2" charset="0"/>
                  <a:sym typeface="Roboto Thin"/>
                </a:rPr>
                <a:t>2023</a:t>
              </a:r>
              <a:endPara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otham Light" panose="02000603030000020004" pitchFamily="2" charset="77"/>
                <a:ea typeface="Roboto Light" panose="02000000000000000000" pitchFamily="2" charset="0"/>
                <a:cs typeface="Roboto Light" panose="02000000000000000000" pitchFamily="2" charset="0"/>
                <a:sym typeface="Roboto Thin"/>
              </a:endParaRPr>
            </a:p>
          </p:txBody>
        </p:sp>
      </p:grpSp>
      <p:sp>
        <p:nvSpPr>
          <p:cNvPr id="17" name="Forma libre 30">
            <a:extLst>
              <a:ext uri="{FF2B5EF4-FFF2-40B4-BE49-F238E27FC236}">
                <a16:creationId xmlns:a16="http://schemas.microsoft.com/office/drawing/2014/main" id="{A5200B0B-9302-0345-30F2-0AC31B22326E}"/>
              </a:ext>
            </a:extLst>
          </p:cNvPr>
          <p:cNvSpPr>
            <a:spLocks noChangeAspect="1"/>
          </p:cNvSpPr>
          <p:nvPr/>
        </p:nvSpPr>
        <p:spPr>
          <a:xfrm>
            <a:off x="3933446" y="4358818"/>
            <a:ext cx="1882613" cy="753045"/>
          </a:xfrm>
          <a:custGeom>
            <a:avLst/>
            <a:gdLst>
              <a:gd name="connsiteX0" fmla="*/ 0 w 1530793"/>
              <a:gd name="connsiteY0" fmla="*/ 0 h 612317"/>
              <a:gd name="connsiteX1" fmla="*/ 1224635 w 1530793"/>
              <a:gd name="connsiteY1" fmla="*/ 0 h 612317"/>
              <a:gd name="connsiteX2" fmla="*/ 1530793 w 1530793"/>
              <a:gd name="connsiteY2" fmla="*/ 306159 h 612317"/>
              <a:gd name="connsiteX3" fmla="*/ 1224635 w 1530793"/>
              <a:gd name="connsiteY3" fmla="*/ 612317 h 612317"/>
              <a:gd name="connsiteX4" fmla="*/ 0 w 1530793"/>
              <a:gd name="connsiteY4" fmla="*/ 612317 h 612317"/>
              <a:gd name="connsiteX5" fmla="*/ 306159 w 1530793"/>
              <a:gd name="connsiteY5" fmla="*/ 306159 h 612317"/>
              <a:gd name="connsiteX6" fmla="*/ 0 w 1530793"/>
              <a:gd name="connsiteY6" fmla="*/ 0 h 6123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30793" h="612317">
                <a:moveTo>
                  <a:pt x="0" y="0"/>
                </a:moveTo>
                <a:lnTo>
                  <a:pt x="1224635" y="0"/>
                </a:lnTo>
                <a:lnTo>
                  <a:pt x="1530793" y="306159"/>
                </a:lnTo>
                <a:lnTo>
                  <a:pt x="1224635" y="612317"/>
                </a:lnTo>
                <a:lnTo>
                  <a:pt x="0" y="612317"/>
                </a:lnTo>
                <a:lnTo>
                  <a:pt x="306159" y="306159"/>
                </a:lnTo>
                <a:lnTo>
                  <a:pt x="0" y="0"/>
                </a:lnTo>
                <a:close/>
              </a:path>
            </a:pathLst>
          </a:custGeom>
          <a:solidFill>
            <a:srgbClr val="12434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50177" tIns="48006" rIns="354164" bIns="48006" numCol="1" spcCol="1270" anchor="ctr" anchorCtr="0">
            <a:noAutofit/>
          </a:bodyPr>
          <a:lstStyle/>
          <a:p>
            <a:pPr marL="0" marR="0" lvl="0" indent="0" algn="ctr" defTabSz="16002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es-E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2" descr="gizabidea fundazioa - Irabazi-asmorik gabeko erakundea gara, hezkuntza  kooperatiboa sustatzeko sortua.">
            <a:extLst>
              <a:ext uri="{FF2B5EF4-FFF2-40B4-BE49-F238E27FC236}">
                <a16:creationId xmlns:a16="http://schemas.microsoft.com/office/drawing/2014/main" id="{674B733B-DAEA-FDEA-6EEE-58FAEDA20E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64884" y="4494787"/>
            <a:ext cx="1143000" cy="42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FAGOR » Etorkizuna hobetzeko lanean">
            <a:extLst>
              <a:ext uri="{FF2B5EF4-FFF2-40B4-BE49-F238E27FC236}">
                <a16:creationId xmlns:a16="http://schemas.microsoft.com/office/drawing/2014/main" id="{935ED3CE-A2E2-1E55-4086-FBD356E20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28760" y="5819698"/>
            <a:ext cx="1141466" cy="356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ZIORTZA-BOLIBARKO UDALAREN ALDE 2023. URTEKO AURREKONTU OROKORREI BURUZKO  ABENDUAREN 28KO 10/2022 FORU ARAUAN JASOTAKO DIRULAGU">
            <a:extLst>
              <a:ext uri="{FF2B5EF4-FFF2-40B4-BE49-F238E27FC236}">
                <a16:creationId xmlns:a16="http://schemas.microsoft.com/office/drawing/2014/main" id="{42C10C0A-1167-3B24-6642-91AB96151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66971" y="2089828"/>
            <a:ext cx="584590" cy="776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8" descr="Atxondoko Udala (@AtxondokoUdala) • Facebook">
            <a:extLst>
              <a:ext uri="{FF2B5EF4-FFF2-40B4-BE49-F238E27FC236}">
                <a16:creationId xmlns:a16="http://schemas.microsoft.com/office/drawing/2014/main" id="{A4C298ED-ABA3-CA9D-1517-076C16D222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15483" y="1066953"/>
            <a:ext cx="899728" cy="899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2" descr="Elgetako Udala">
            <a:extLst>
              <a:ext uri="{FF2B5EF4-FFF2-40B4-BE49-F238E27FC236}">
                <a16:creationId xmlns:a16="http://schemas.microsoft.com/office/drawing/2014/main" id="{CA4A3B26-36C3-00FF-65DB-DA9F3B500D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6848" y="2979474"/>
            <a:ext cx="1518620" cy="557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AutoShape 16" descr="Soraluzeko Udala">
            <a:extLst>
              <a:ext uri="{FF2B5EF4-FFF2-40B4-BE49-F238E27FC236}">
                <a16:creationId xmlns:a16="http://schemas.microsoft.com/office/drawing/2014/main" id="{00AD8025-17D2-3248-98DA-54EA2D43056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56946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7" name="Imagen 2" descr="Imagen 2">
            <a:extLst>
              <a:ext uri="{FF2B5EF4-FFF2-40B4-BE49-F238E27FC236}">
                <a16:creationId xmlns:a16="http://schemas.microsoft.com/office/drawing/2014/main" id="{9C6F007C-D6E6-21E7-20A8-8A95711827D1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220" y="2477940"/>
            <a:ext cx="2331747" cy="1661268"/>
          </a:xfrm>
          <a:prstGeom prst="rect">
            <a:avLst/>
          </a:prstGeom>
          <a:ln w="12700">
            <a:miter lim="400000"/>
          </a:ln>
          <a:effectLst/>
        </p:spPr>
      </p:pic>
      <p:grpSp>
        <p:nvGrpSpPr>
          <p:cNvPr id="28" name="Grupo 27">
            <a:extLst>
              <a:ext uri="{FF2B5EF4-FFF2-40B4-BE49-F238E27FC236}">
                <a16:creationId xmlns:a16="http://schemas.microsoft.com/office/drawing/2014/main" id="{73AF98A2-03A9-0485-2C9B-438B739E2C9A}"/>
              </a:ext>
            </a:extLst>
          </p:cNvPr>
          <p:cNvGrpSpPr>
            <a:grpSpLocks noChangeAspect="1"/>
          </p:cNvGrpSpPr>
          <p:nvPr/>
        </p:nvGrpSpPr>
        <p:grpSpPr>
          <a:xfrm>
            <a:off x="486413" y="3883523"/>
            <a:ext cx="1882613" cy="1851959"/>
            <a:chOff x="-934015" y="4553658"/>
            <a:chExt cx="1882613" cy="1851959"/>
          </a:xfrm>
        </p:grpSpPr>
        <p:cxnSp>
          <p:nvCxnSpPr>
            <p:cNvPr id="29" name="Conector recto 28">
              <a:extLst>
                <a:ext uri="{FF2B5EF4-FFF2-40B4-BE49-F238E27FC236}">
                  <a16:creationId xmlns:a16="http://schemas.microsoft.com/office/drawing/2014/main" id="{5ED15B87-44E2-36AC-F4DD-720546AB4DC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35209" y="4553658"/>
              <a:ext cx="25747" cy="382755"/>
            </a:xfrm>
            <a:prstGeom prst="line">
              <a:avLst/>
            </a:prstGeom>
            <a:ln w="9525">
              <a:solidFill>
                <a:srgbClr val="12434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orma libre 5">
              <a:extLst>
                <a:ext uri="{FF2B5EF4-FFF2-40B4-BE49-F238E27FC236}">
                  <a16:creationId xmlns:a16="http://schemas.microsoft.com/office/drawing/2014/main" id="{B29B6D76-A673-C434-CF76-ED41569DF68F}"/>
                </a:ext>
              </a:extLst>
            </p:cNvPr>
            <p:cNvSpPr/>
            <p:nvPr/>
          </p:nvSpPr>
          <p:spPr>
            <a:xfrm>
              <a:off x="-934015" y="5048680"/>
              <a:ext cx="1882613" cy="753045"/>
            </a:xfrm>
            <a:custGeom>
              <a:avLst/>
              <a:gdLst>
                <a:gd name="connsiteX0" fmla="*/ 0 w 1530793"/>
                <a:gd name="connsiteY0" fmla="*/ 0 h 612317"/>
                <a:gd name="connsiteX1" fmla="*/ 1224635 w 1530793"/>
                <a:gd name="connsiteY1" fmla="*/ 0 h 612317"/>
                <a:gd name="connsiteX2" fmla="*/ 1530793 w 1530793"/>
                <a:gd name="connsiteY2" fmla="*/ 306159 h 612317"/>
                <a:gd name="connsiteX3" fmla="*/ 1224635 w 1530793"/>
                <a:gd name="connsiteY3" fmla="*/ 612317 h 612317"/>
                <a:gd name="connsiteX4" fmla="*/ 0 w 1530793"/>
                <a:gd name="connsiteY4" fmla="*/ 612317 h 612317"/>
                <a:gd name="connsiteX5" fmla="*/ 306159 w 1530793"/>
                <a:gd name="connsiteY5" fmla="*/ 306159 h 612317"/>
                <a:gd name="connsiteX6" fmla="*/ 0 w 1530793"/>
                <a:gd name="connsiteY6" fmla="*/ 0 h 612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0793" h="612317">
                  <a:moveTo>
                    <a:pt x="0" y="0"/>
                  </a:moveTo>
                  <a:lnTo>
                    <a:pt x="1224635" y="0"/>
                  </a:lnTo>
                  <a:lnTo>
                    <a:pt x="1530793" y="306159"/>
                  </a:lnTo>
                  <a:lnTo>
                    <a:pt x="1224635" y="612317"/>
                  </a:lnTo>
                  <a:lnTo>
                    <a:pt x="0" y="612317"/>
                  </a:lnTo>
                  <a:lnTo>
                    <a:pt x="306159" y="306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ADC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50177" tIns="48006" rIns="354164" bIns="48006" numCol="1" spcCol="1270" anchor="ctr" anchorCtr="0">
              <a:noAutofit/>
            </a:bodyPr>
            <a:lstStyle/>
            <a:p>
              <a:pPr marL="0" marR="0" lvl="0" indent="0" algn="ctr" defTabSz="16002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</a:p>
          </p:txBody>
        </p:sp>
        <p:sp>
          <p:nvSpPr>
            <p:cNvPr id="31" name="Título 1">
              <a:extLst>
                <a:ext uri="{FF2B5EF4-FFF2-40B4-BE49-F238E27FC236}">
                  <a16:creationId xmlns:a16="http://schemas.microsoft.com/office/drawing/2014/main" id="{A70EB46A-A0C7-D192-5743-E7B370272A44}"/>
                </a:ext>
              </a:extLst>
            </p:cNvPr>
            <p:cNvSpPr txBox="1">
              <a:spLocks/>
            </p:cNvSpPr>
            <p:nvPr/>
          </p:nvSpPr>
          <p:spPr>
            <a:xfrm>
              <a:off x="-928872" y="5774328"/>
              <a:ext cx="1455647" cy="631289"/>
            </a:xfrm>
            <a:prstGeom prst="rect">
              <a:avLst/>
            </a:prstGeom>
          </p:spPr>
          <p:txBody>
            <a:bodyPr anchor="ctr"/>
            <a:lstStyle>
              <a:lvl1pPr marL="0" marR="0" indent="0" algn="ctr" defTabSz="914367" rtl="0" latinLnBrk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5765" b="0" i="0" u="none" strike="noStrike" cap="none" spc="0" baseline="0">
                  <a:solidFill>
                    <a:srgbClr val="000000"/>
                  </a:solidFill>
                  <a:uFillTx/>
                  <a:latin typeface="Roboto Light" panose="02000000000000000000" pitchFamily="2" charset="0"/>
                  <a:ea typeface="Roboto Light" panose="02000000000000000000" pitchFamily="2" charset="0"/>
                  <a:cs typeface="Roboto Light" panose="02000000000000000000" pitchFamily="2" charset="0"/>
                  <a:sym typeface="Roboto Thin"/>
                </a:defRPr>
              </a:lvl1pPr>
              <a:lvl2pPr marL="0" marR="0" indent="0" algn="ctr" defTabSz="914367" rtl="0" latinLnBrk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5765" b="0" i="0" u="none" strike="noStrike" cap="none" spc="0" baseline="0">
                  <a:solidFill>
                    <a:srgbClr val="000000"/>
                  </a:solidFill>
                  <a:uFillTx/>
                  <a:latin typeface="Roboto Thin"/>
                  <a:ea typeface="Roboto Thin"/>
                  <a:cs typeface="Roboto Thin"/>
                  <a:sym typeface="Roboto Thin"/>
                </a:defRPr>
              </a:lvl2pPr>
              <a:lvl3pPr marL="0" marR="0" indent="0" algn="ctr" defTabSz="914367" rtl="0" latinLnBrk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5765" b="0" i="0" u="none" strike="noStrike" cap="none" spc="0" baseline="0">
                  <a:solidFill>
                    <a:srgbClr val="000000"/>
                  </a:solidFill>
                  <a:uFillTx/>
                  <a:latin typeface="Roboto Thin"/>
                  <a:ea typeface="Roboto Thin"/>
                  <a:cs typeface="Roboto Thin"/>
                  <a:sym typeface="Roboto Thin"/>
                </a:defRPr>
              </a:lvl3pPr>
              <a:lvl4pPr marL="0" marR="0" indent="0" algn="ctr" defTabSz="914367" rtl="0" latinLnBrk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5765" b="0" i="0" u="none" strike="noStrike" cap="none" spc="0" baseline="0">
                  <a:solidFill>
                    <a:srgbClr val="000000"/>
                  </a:solidFill>
                  <a:uFillTx/>
                  <a:latin typeface="Roboto Thin"/>
                  <a:ea typeface="Roboto Thin"/>
                  <a:cs typeface="Roboto Thin"/>
                  <a:sym typeface="Roboto Thin"/>
                </a:defRPr>
              </a:lvl4pPr>
              <a:lvl5pPr marL="0" marR="0" indent="0" algn="ctr" defTabSz="914367" rtl="0" latinLnBrk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5765" b="0" i="0" u="none" strike="noStrike" cap="none" spc="0" baseline="0">
                  <a:solidFill>
                    <a:srgbClr val="000000"/>
                  </a:solidFill>
                  <a:uFillTx/>
                  <a:latin typeface="Roboto Thin"/>
                  <a:ea typeface="Roboto Thin"/>
                  <a:cs typeface="Roboto Thin"/>
                  <a:sym typeface="Roboto Thin"/>
                </a:defRPr>
              </a:lvl5pPr>
              <a:lvl6pPr marL="0" marR="0" indent="0" algn="ctr" defTabSz="914367" rtl="0" latinLnBrk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5765" b="0" i="0" u="none" strike="noStrike" cap="none" spc="0" baseline="0">
                  <a:solidFill>
                    <a:srgbClr val="000000"/>
                  </a:solidFill>
                  <a:uFillTx/>
                  <a:latin typeface="Roboto Thin"/>
                  <a:ea typeface="Roboto Thin"/>
                  <a:cs typeface="Roboto Thin"/>
                  <a:sym typeface="Roboto Thin"/>
                </a:defRPr>
              </a:lvl6pPr>
              <a:lvl7pPr marL="0" marR="0" indent="0" algn="ctr" defTabSz="914367" rtl="0" latinLnBrk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5765" b="0" i="0" u="none" strike="noStrike" cap="none" spc="0" baseline="0">
                  <a:solidFill>
                    <a:srgbClr val="000000"/>
                  </a:solidFill>
                  <a:uFillTx/>
                  <a:latin typeface="Roboto Thin"/>
                  <a:ea typeface="Roboto Thin"/>
                  <a:cs typeface="Roboto Thin"/>
                  <a:sym typeface="Roboto Thin"/>
                </a:defRPr>
              </a:lvl7pPr>
              <a:lvl8pPr marL="0" marR="0" indent="0" algn="ctr" defTabSz="914367" rtl="0" latinLnBrk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5765" b="0" i="0" u="none" strike="noStrike" cap="none" spc="0" baseline="0">
                  <a:solidFill>
                    <a:srgbClr val="000000"/>
                  </a:solidFill>
                  <a:uFillTx/>
                  <a:latin typeface="Roboto Thin"/>
                  <a:ea typeface="Roboto Thin"/>
                  <a:cs typeface="Roboto Thin"/>
                  <a:sym typeface="Roboto Thin"/>
                </a:defRPr>
              </a:lvl8pPr>
              <a:lvl9pPr marL="0" marR="0" indent="0" algn="ctr" defTabSz="914367" rtl="0" latinLnBrk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5765" b="0" i="0" u="none" strike="noStrike" cap="none" spc="0" baseline="0">
                  <a:solidFill>
                    <a:srgbClr val="000000"/>
                  </a:solidFill>
                  <a:uFillTx/>
                  <a:latin typeface="Roboto Thin"/>
                  <a:ea typeface="Roboto Thin"/>
                  <a:cs typeface="Roboto Thin"/>
                  <a:sym typeface="Roboto Thin"/>
                </a:defRPr>
              </a:lvl9pPr>
            </a:lstStyle>
            <a:p>
              <a:pPr marL="0" marR="0" lvl="0" indent="0" defTabSz="914367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Gotham Light" panose="02000603030000020004" pitchFamily="2" charset="77"/>
                  <a:ea typeface="Roboto" panose="02000000000000000000" pitchFamily="2" charset="0"/>
                  <a:cs typeface="Roboto Light" panose="02000000000000000000" pitchFamily="2" charset="0"/>
                  <a:sym typeface="Roboto Thin"/>
                </a:rPr>
                <a:t>2018</a:t>
              </a:r>
              <a:endPara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otham Light" panose="02000603030000020004" pitchFamily="2" charset="77"/>
                <a:ea typeface="Roboto Light" panose="02000000000000000000" pitchFamily="2" charset="0"/>
                <a:cs typeface="Roboto Light" panose="02000000000000000000" pitchFamily="2" charset="0"/>
                <a:sym typeface="Roboto Thin"/>
              </a:endParaRPr>
            </a:p>
          </p:txBody>
        </p:sp>
      </p:grpSp>
      <p:sp>
        <p:nvSpPr>
          <p:cNvPr id="32" name="CuadroTexto 31">
            <a:extLst>
              <a:ext uri="{FF2B5EF4-FFF2-40B4-BE49-F238E27FC236}">
                <a16:creationId xmlns:a16="http://schemas.microsoft.com/office/drawing/2014/main" id="{1684D1DE-205A-5436-30E6-778C030C98B5}"/>
              </a:ext>
            </a:extLst>
          </p:cNvPr>
          <p:cNvSpPr txBox="1"/>
          <p:nvPr/>
        </p:nvSpPr>
        <p:spPr>
          <a:xfrm>
            <a:off x="6298690" y="693594"/>
            <a:ext cx="25165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Public </a:t>
            </a:r>
            <a:r>
              <a:rPr lang="es-ES" sz="1600" dirty="0" err="1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administrations</a:t>
            </a:r>
            <a:r>
              <a:rPr lang="es-ES" sz="1600" dirty="0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:</a:t>
            </a: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0E917281-43D2-6E2E-43F6-8A4FB6AAACE4}"/>
              </a:ext>
            </a:extLst>
          </p:cNvPr>
          <p:cNvSpPr txBox="1"/>
          <p:nvPr/>
        </p:nvSpPr>
        <p:spPr>
          <a:xfrm>
            <a:off x="6298689" y="4011587"/>
            <a:ext cx="25165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err="1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Foundations</a:t>
            </a:r>
            <a:r>
              <a:rPr lang="es-ES" sz="1600" dirty="0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:</a:t>
            </a: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845A8AFE-142B-12F8-7ABB-1691C11853BF}"/>
              </a:ext>
            </a:extLst>
          </p:cNvPr>
          <p:cNvSpPr txBox="1"/>
          <p:nvPr/>
        </p:nvSpPr>
        <p:spPr>
          <a:xfrm>
            <a:off x="6298688" y="5321543"/>
            <a:ext cx="25165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Cooperatives: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6154595D-5FC9-AA2C-6228-71B45A94DE25}"/>
              </a:ext>
            </a:extLst>
          </p:cNvPr>
          <p:cNvSpPr txBox="1"/>
          <p:nvPr/>
        </p:nvSpPr>
        <p:spPr>
          <a:xfrm>
            <a:off x="1703316" y="1291787"/>
            <a:ext cx="31714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Open </a:t>
            </a:r>
            <a:r>
              <a:rPr lang="es-ES" sz="1600" dirty="0" err="1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network</a:t>
            </a:r>
            <a:r>
              <a:rPr lang="es-ES" sz="16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 </a:t>
            </a:r>
            <a:r>
              <a:rPr lang="es-ES" sz="1600" dirty="0" err="1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of</a:t>
            </a:r>
            <a:r>
              <a:rPr lang="es-ES" sz="16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 </a:t>
            </a:r>
            <a:r>
              <a:rPr lang="es-ES" sz="1600" dirty="0" err="1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collaboration</a:t>
            </a:r>
            <a:r>
              <a:rPr lang="es-ES" sz="16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:</a:t>
            </a:r>
          </a:p>
        </p:txBody>
      </p:sp>
      <p:sp>
        <p:nvSpPr>
          <p:cNvPr id="41" name="TextBox 16">
            <a:extLst>
              <a:ext uri="{FF2B5EF4-FFF2-40B4-BE49-F238E27FC236}">
                <a16:creationId xmlns:a16="http://schemas.microsoft.com/office/drawing/2014/main" id="{9BB24E26-78BE-4F65-3251-94394FDF5295}"/>
              </a:ext>
            </a:extLst>
          </p:cNvPr>
          <p:cNvSpPr txBox="1"/>
          <p:nvPr/>
        </p:nvSpPr>
        <p:spPr>
          <a:xfrm>
            <a:off x="-51644" y="294780"/>
            <a:ext cx="6686967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33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124342"/>
                </a:solidFill>
                <a:latin typeface="Gotham" panose="02000604030000020004" pitchFamily="2" charset="0"/>
              </a:rPr>
              <a:t>BEGINNING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124342"/>
              </a:solidFill>
              <a:effectLst/>
              <a:uLnTx/>
              <a:uFillTx/>
              <a:latin typeface="Gotham" panose="02000604030000020004" pitchFamily="2" charset="0"/>
              <a:ea typeface="+mn-ea"/>
              <a:cs typeface="+mn-cs"/>
            </a:endParaRPr>
          </a:p>
        </p:txBody>
      </p:sp>
      <p:pic>
        <p:nvPicPr>
          <p:cNvPr id="1026" name="Picture 2" descr="kudeatzailea, Author at Erreserbak">
            <a:extLst>
              <a:ext uri="{FF2B5EF4-FFF2-40B4-BE49-F238E27FC236}">
                <a16:creationId xmlns:a16="http://schemas.microsoft.com/office/drawing/2014/main" id="{FA05F76A-58BE-7AFE-1B88-8099C5FE3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14652" y="1176794"/>
            <a:ext cx="1300463" cy="602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Imagen 35">
            <a:extLst>
              <a:ext uri="{FF2B5EF4-FFF2-40B4-BE49-F238E27FC236}">
                <a16:creationId xmlns:a16="http://schemas.microsoft.com/office/drawing/2014/main" id="{92F94892-72F1-706E-7514-DF74945B47AA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0033" y="2055554"/>
            <a:ext cx="756282" cy="75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199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32014DC6-541D-0F2F-5EA8-18EE93E81C8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689" y="121921"/>
            <a:ext cx="855316" cy="694944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755E7A8E-22FB-0153-6FC9-AABDDF7A72E8}"/>
              </a:ext>
            </a:extLst>
          </p:cNvPr>
          <p:cNvSpPr txBox="1"/>
          <p:nvPr/>
        </p:nvSpPr>
        <p:spPr>
          <a:xfrm>
            <a:off x="598347" y="2121298"/>
            <a:ext cx="1967205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124342"/>
                </a:solidFill>
                <a:effectLst/>
                <a:uLnTx/>
                <a:uFillTx/>
                <a:latin typeface="Gotham" panose="02000604030000020004" pitchFamily="2" charset="0"/>
                <a:ea typeface="+mn-ea"/>
                <a:cs typeface="+mn-cs"/>
              </a:rPr>
              <a:t>USER MEMBERS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500" b="0" i="0" u="none" strike="noStrike" kern="1200" cap="none" spc="0" normalizeH="0" baseline="0" noProof="0" dirty="0">
                <a:ln>
                  <a:noFill/>
                </a:ln>
                <a:solidFill>
                  <a:srgbClr val="124342"/>
                </a:solidFill>
                <a:effectLst/>
                <a:uLnTx/>
                <a:uFillTx/>
                <a:latin typeface="Gotham Light" panose="02000603030000020004" pitchFamily="2" charset="77"/>
                <a:ea typeface="+mn-ea"/>
                <a:cs typeface="+mn-cs"/>
              </a:rPr>
              <a:t>FOREST OWNERS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15B6F41-45E9-D226-E390-AEDD088E22F8}"/>
              </a:ext>
            </a:extLst>
          </p:cNvPr>
          <p:cNvSpPr txBox="1"/>
          <p:nvPr/>
        </p:nvSpPr>
        <p:spPr>
          <a:xfrm>
            <a:off x="6004999" y="2026616"/>
            <a:ext cx="31390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124342"/>
                </a:solidFill>
                <a:effectLst/>
                <a:uLnTx/>
                <a:uFillTx/>
                <a:latin typeface="Gotham" panose="02000604030000020004" pitchFamily="2" charset="0"/>
                <a:ea typeface="+mn-ea"/>
                <a:cs typeface="+mn-cs"/>
              </a:rPr>
              <a:t>WORKER MEMBERS</a:t>
            </a:r>
            <a:endParaRPr kumimoji="0" lang="es-ES" sz="1600" b="0" i="0" u="none" strike="noStrike" kern="1200" cap="none" spc="0" normalizeH="0" baseline="0" noProof="0" dirty="0">
              <a:ln>
                <a:noFill/>
              </a:ln>
              <a:solidFill>
                <a:srgbClr val="124342"/>
              </a:solidFill>
              <a:effectLst/>
              <a:uLnTx/>
              <a:uFillTx/>
              <a:latin typeface="Gotham Light" panose="02000603030000020004" pitchFamily="2" charset="77"/>
              <a:ea typeface="+mn-ea"/>
              <a:cs typeface="+mn-cs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01AE9BD-FF75-5C57-D264-262BC0114F2B}"/>
              </a:ext>
            </a:extLst>
          </p:cNvPr>
          <p:cNvSpPr txBox="1"/>
          <p:nvPr/>
        </p:nvSpPr>
        <p:spPr>
          <a:xfrm>
            <a:off x="5259261" y="4662107"/>
            <a:ext cx="3316934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600" dirty="0">
                <a:solidFill>
                  <a:srgbClr val="124342"/>
                </a:solidFill>
                <a:latin typeface="Gotham" panose="02000604030000020004" pitchFamily="2" charset="0"/>
              </a:rPr>
              <a:t>SUPPORTER</a:t>
            </a: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124342"/>
                </a:solidFill>
                <a:effectLst/>
                <a:uLnTx/>
                <a:uFillTx/>
                <a:latin typeface="Gotham" panose="02000604030000020004" pitchFamily="2" charset="0"/>
                <a:ea typeface="+mn-ea"/>
                <a:cs typeface="+mn-cs"/>
              </a:rPr>
              <a:t> MEMBERS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124342"/>
                </a:solidFill>
                <a:effectLst/>
                <a:uLnTx/>
                <a:uFillTx/>
                <a:latin typeface="Gotham" panose="02000604030000020004" pitchFamily="2" charset="0"/>
                <a:ea typeface="+mn-ea"/>
                <a:cs typeface="+mn-cs"/>
              </a:rPr>
              <a:t>	</a:t>
            </a:r>
            <a:r>
              <a:rPr kumimoji="0" lang="es-ES" sz="1500" b="0" i="0" u="none" strike="noStrike" kern="1200" cap="none" spc="0" normalizeH="0" baseline="0" noProof="0" dirty="0">
                <a:ln>
                  <a:noFill/>
                </a:ln>
                <a:solidFill>
                  <a:srgbClr val="124342"/>
                </a:solidFill>
                <a:effectLst/>
                <a:uLnTx/>
                <a:uFillTx/>
                <a:latin typeface="Gotham Light" panose="02000603030000020004" pitchFamily="2" charset="77"/>
                <a:ea typeface="+mn-ea"/>
                <a:cs typeface="+mn-cs"/>
              </a:rPr>
              <a:t>PUBLIC ADMINISTRATIONS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500" b="0" i="0" u="none" strike="noStrike" kern="1200" cap="none" spc="0" normalizeH="0" baseline="0" noProof="0" dirty="0">
                <a:ln>
                  <a:noFill/>
                </a:ln>
                <a:solidFill>
                  <a:srgbClr val="124342"/>
                </a:solidFill>
                <a:effectLst/>
                <a:uLnTx/>
                <a:uFillTx/>
                <a:latin typeface="Gotham Light" panose="02000603030000020004" pitchFamily="2" charset="77"/>
                <a:ea typeface="+mn-ea"/>
                <a:cs typeface="+mn-cs"/>
              </a:rPr>
              <a:t>	ORGANIZATIONS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500" b="0" i="0" u="none" strike="noStrike" kern="1200" cap="none" spc="0" normalizeH="0" baseline="0" noProof="0" dirty="0">
                <a:ln>
                  <a:noFill/>
                </a:ln>
                <a:solidFill>
                  <a:srgbClr val="124342"/>
                </a:solidFill>
                <a:effectLst/>
                <a:uLnTx/>
                <a:uFillTx/>
                <a:latin typeface="Gotham Light" panose="02000603030000020004" pitchFamily="2" charset="77"/>
                <a:ea typeface="+mn-ea"/>
                <a:cs typeface="+mn-cs"/>
              </a:rPr>
              <a:t>	</a:t>
            </a:r>
            <a:r>
              <a:rPr lang="es-ES" sz="1500" dirty="0">
                <a:solidFill>
                  <a:srgbClr val="124342"/>
                </a:solidFill>
                <a:latin typeface="Gotham Light" panose="02000603030000020004" pitchFamily="2" charset="77"/>
              </a:rPr>
              <a:t>PEOPLE</a:t>
            </a:r>
            <a:endParaRPr kumimoji="0" lang="es-ES" sz="1500" b="0" i="0" u="none" strike="noStrike" kern="1200" cap="none" spc="0" normalizeH="0" baseline="0" noProof="0" dirty="0">
              <a:ln>
                <a:noFill/>
              </a:ln>
              <a:solidFill>
                <a:srgbClr val="124342"/>
              </a:solidFill>
              <a:effectLst/>
              <a:uLnTx/>
              <a:uFillTx/>
              <a:latin typeface="Gotham Light" panose="02000603030000020004" pitchFamily="2" charset="77"/>
              <a:ea typeface="+mn-ea"/>
              <a:cs typeface="+mn-cs"/>
            </a:endParaRPr>
          </a:p>
        </p:txBody>
      </p:sp>
      <p:sp>
        <p:nvSpPr>
          <p:cNvPr id="9" name="TextBox 16">
            <a:extLst>
              <a:ext uri="{FF2B5EF4-FFF2-40B4-BE49-F238E27FC236}">
                <a16:creationId xmlns:a16="http://schemas.microsoft.com/office/drawing/2014/main" id="{A2D7357A-6AA9-431B-20F9-629BD312260A}"/>
              </a:ext>
            </a:extLst>
          </p:cNvPr>
          <p:cNvSpPr txBox="1"/>
          <p:nvPr/>
        </p:nvSpPr>
        <p:spPr>
          <a:xfrm>
            <a:off x="1228516" y="294780"/>
            <a:ext cx="6686967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33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124342"/>
                </a:solidFill>
                <a:latin typeface="Gotham" panose="02000604030000020004" pitchFamily="2" charset="0"/>
              </a:rPr>
              <a:t>WHO ARE WE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124342"/>
                </a:solidFill>
                <a:effectLst/>
                <a:uLnTx/>
                <a:uFillTx/>
                <a:latin typeface="Gotham" panose="02000604030000020004" pitchFamily="2" charset="0"/>
                <a:ea typeface="+mn-ea"/>
                <a:cs typeface="+mn-cs"/>
              </a:rPr>
              <a:t>?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285F865B-C16D-6F2B-1155-DEEADB36794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6272" y="1901930"/>
            <a:ext cx="4218432" cy="3427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387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72BBD2-CB82-4948-EAB4-69EB6728A1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91EB65C1-B695-4C80-026C-BFFC0A59ED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689" y="121921"/>
            <a:ext cx="855316" cy="694944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14BBA3E-4E16-B4DE-BC15-FBDF2CF8E852}"/>
              </a:ext>
            </a:extLst>
          </p:cNvPr>
          <p:cNvSpPr txBox="1"/>
          <p:nvPr/>
        </p:nvSpPr>
        <p:spPr>
          <a:xfrm>
            <a:off x="2733368" y="1598478"/>
            <a:ext cx="2131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>
                <a:ln>
                  <a:noFill/>
                </a:ln>
                <a:solidFill>
                  <a:srgbClr val="124342"/>
                </a:solidFill>
                <a:effectLst/>
                <a:uLnTx/>
                <a:uFillTx/>
                <a:latin typeface="Gotham" panose="02000604030000020004" pitchFamily="2" charset="0"/>
                <a:ea typeface="+mn-ea"/>
                <a:cs typeface="+mn-cs"/>
              </a:rPr>
              <a:t>USERS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rgbClr val="124342"/>
              </a:solidFill>
              <a:effectLst/>
              <a:uLnTx/>
              <a:uFillTx/>
              <a:latin typeface="Gotham Light" panose="02000603030000020004" pitchFamily="2" charset="77"/>
              <a:ea typeface="+mn-ea"/>
              <a:cs typeface="+mn-cs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D8E9FA10-F542-6A25-5268-03F90642DFCA}"/>
              </a:ext>
            </a:extLst>
          </p:cNvPr>
          <p:cNvSpPr txBox="1"/>
          <p:nvPr/>
        </p:nvSpPr>
        <p:spPr>
          <a:xfrm>
            <a:off x="5673150" y="1421677"/>
            <a:ext cx="23379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>
                <a:ln>
                  <a:noFill/>
                </a:ln>
                <a:solidFill>
                  <a:srgbClr val="124342"/>
                </a:solidFill>
                <a:effectLst/>
                <a:uLnTx/>
                <a:uFillTx/>
                <a:latin typeface="Gotham" panose="02000604030000020004" pitchFamily="2" charset="0"/>
                <a:ea typeface="+mn-ea"/>
                <a:cs typeface="+mn-cs"/>
              </a:rPr>
              <a:t>WORKERS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rgbClr val="124342"/>
              </a:solidFill>
              <a:effectLst/>
              <a:uLnTx/>
              <a:uFillTx/>
              <a:latin typeface="Gotham Light" panose="02000603030000020004" pitchFamily="2" charset="77"/>
              <a:ea typeface="+mn-ea"/>
              <a:cs typeface="+mn-cs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9BE0CAD1-0C07-903E-2841-E2D102544726}"/>
              </a:ext>
            </a:extLst>
          </p:cNvPr>
          <p:cNvSpPr txBox="1"/>
          <p:nvPr/>
        </p:nvSpPr>
        <p:spPr>
          <a:xfrm>
            <a:off x="5435683" y="2613390"/>
            <a:ext cx="31166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>
                <a:ln>
                  <a:noFill/>
                </a:ln>
                <a:solidFill>
                  <a:srgbClr val="124342"/>
                </a:solidFill>
                <a:effectLst/>
                <a:uLnTx/>
                <a:uFillTx/>
                <a:latin typeface="Gotham" panose="02000604030000020004" pitchFamily="2" charset="0"/>
              </a:rPr>
              <a:t>SUPPORTERS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rgbClr val="124342"/>
              </a:solidFill>
              <a:effectLst/>
              <a:uLnTx/>
              <a:uFillTx/>
              <a:latin typeface="Gotham Light" panose="02000603030000020004" pitchFamily="2" charset="77"/>
            </a:endParaRPr>
          </a:p>
        </p:txBody>
      </p:sp>
      <p:sp>
        <p:nvSpPr>
          <p:cNvPr id="9" name="TextBox 16">
            <a:extLst>
              <a:ext uri="{FF2B5EF4-FFF2-40B4-BE49-F238E27FC236}">
                <a16:creationId xmlns:a16="http://schemas.microsoft.com/office/drawing/2014/main" id="{278836E9-6427-6EEC-9E97-6DF071C0659B}"/>
              </a:ext>
            </a:extLst>
          </p:cNvPr>
          <p:cNvSpPr txBox="1"/>
          <p:nvPr/>
        </p:nvSpPr>
        <p:spPr>
          <a:xfrm>
            <a:off x="1228516" y="294780"/>
            <a:ext cx="6686967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33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124342"/>
                </a:solidFill>
                <a:latin typeface="Gotham" panose="02000604030000020004" pitchFamily="2" charset="0"/>
              </a:rPr>
              <a:t>WHO ARE WE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124342"/>
                </a:solidFill>
                <a:effectLst/>
                <a:uLnTx/>
                <a:uFillTx/>
                <a:latin typeface="Gotham" panose="02000604030000020004" pitchFamily="2" charset="0"/>
                <a:ea typeface="+mn-ea"/>
                <a:cs typeface="+mn-cs"/>
              </a:rPr>
              <a:t>?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41E5AF1B-0A5D-C710-1D7E-30CC1079271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3317" y="1301407"/>
            <a:ext cx="2307646" cy="1874963"/>
          </a:xfrm>
          <a:prstGeom prst="rect">
            <a:avLst/>
          </a:prstGeom>
        </p:spPr>
      </p:pic>
      <p:grpSp>
        <p:nvGrpSpPr>
          <p:cNvPr id="3" name="Grupo 2">
            <a:extLst>
              <a:ext uri="{FF2B5EF4-FFF2-40B4-BE49-F238E27FC236}">
                <a16:creationId xmlns:a16="http://schemas.microsoft.com/office/drawing/2014/main" id="{3138CC52-41A2-A3AE-06D0-CB04E7C0BF06}"/>
              </a:ext>
            </a:extLst>
          </p:cNvPr>
          <p:cNvGrpSpPr/>
          <p:nvPr/>
        </p:nvGrpSpPr>
        <p:grpSpPr>
          <a:xfrm>
            <a:off x="173242" y="4784448"/>
            <a:ext cx="1936528" cy="1341865"/>
            <a:chOff x="181699" y="4740819"/>
            <a:chExt cx="2608239" cy="1702485"/>
          </a:xfrm>
        </p:grpSpPr>
        <p:sp>
          <p:nvSpPr>
            <p:cNvPr id="4" name="Forma libre 1">
              <a:extLst>
                <a:ext uri="{FF2B5EF4-FFF2-40B4-BE49-F238E27FC236}">
                  <a16:creationId xmlns:a16="http://schemas.microsoft.com/office/drawing/2014/main" id="{D5F7E5A3-4B5D-E116-3BC6-088F6EBDE5D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81699" y="5912435"/>
              <a:ext cx="2608239" cy="530869"/>
            </a:xfrm>
            <a:custGeom>
              <a:avLst/>
              <a:gdLst>
                <a:gd name="connsiteX0" fmla="*/ 0 w 6011921"/>
                <a:gd name="connsiteY0" fmla="*/ 0 h 939807"/>
                <a:gd name="connsiteX1" fmla="*/ 5542018 w 6011921"/>
                <a:gd name="connsiteY1" fmla="*/ 0 h 939807"/>
                <a:gd name="connsiteX2" fmla="*/ 6011921 w 6011921"/>
                <a:gd name="connsiteY2" fmla="*/ 469904 h 939807"/>
                <a:gd name="connsiteX3" fmla="*/ 5542018 w 6011921"/>
                <a:gd name="connsiteY3" fmla="*/ 939807 h 939807"/>
                <a:gd name="connsiteX4" fmla="*/ 0 w 6011921"/>
                <a:gd name="connsiteY4" fmla="*/ 939807 h 939807"/>
                <a:gd name="connsiteX5" fmla="*/ 469904 w 6011921"/>
                <a:gd name="connsiteY5" fmla="*/ 469904 h 939807"/>
                <a:gd name="connsiteX6" fmla="*/ 0 w 6011921"/>
                <a:gd name="connsiteY6" fmla="*/ 0 h 939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011921" h="939807">
                  <a:moveTo>
                    <a:pt x="0" y="0"/>
                  </a:moveTo>
                  <a:lnTo>
                    <a:pt x="5542018" y="0"/>
                  </a:lnTo>
                  <a:lnTo>
                    <a:pt x="6011921" y="469904"/>
                  </a:lnTo>
                  <a:lnTo>
                    <a:pt x="5542018" y="939807"/>
                  </a:lnTo>
                  <a:lnTo>
                    <a:pt x="0" y="939807"/>
                  </a:lnTo>
                  <a:lnTo>
                    <a:pt x="469904" y="46990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6E6DE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97933" tIns="76010" rIns="545913" bIns="76010" numCol="1" spcCol="1270" anchor="ctr" anchorCtr="0">
              <a:noAutofit/>
            </a:bodyPr>
            <a:lstStyle/>
            <a:p>
              <a:pPr marL="0" marR="0" lvl="0" indent="0" algn="ctr" defTabSz="25336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endParaRPr>
            </a:p>
          </p:txBody>
        </p:sp>
        <p:grpSp>
          <p:nvGrpSpPr>
            <p:cNvPr id="5" name="Grupo 4">
              <a:extLst>
                <a:ext uri="{FF2B5EF4-FFF2-40B4-BE49-F238E27FC236}">
                  <a16:creationId xmlns:a16="http://schemas.microsoft.com/office/drawing/2014/main" id="{7EA8D4DA-B5E5-3F9D-6D91-1B9AD3017667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047662" y="4740819"/>
              <a:ext cx="1474001" cy="944952"/>
              <a:chOff x="1193065" y="4370400"/>
              <a:chExt cx="4219234" cy="2704864"/>
            </a:xfrm>
          </p:grpSpPr>
          <p:sp>
            <p:nvSpPr>
              <p:cNvPr id="19" name="TextBox 6">
                <a:extLst>
                  <a:ext uri="{FF2B5EF4-FFF2-40B4-BE49-F238E27FC236}">
                    <a16:creationId xmlns:a16="http://schemas.microsoft.com/office/drawing/2014/main" id="{E8CE907F-3C5E-871D-BB3C-D1D323EA1567}"/>
                  </a:ext>
                </a:extLst>
              </p:cNvPr>
              <p:cNvSpPr txBox="1"/>
              <p:nvPr/>
            </p:nvSpPr>
            <p:spPr>
              <a:xfrm>
                <a:off x="1193065" y="4520829"/>
                <a:ext cx="2415102" cy="255443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2659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9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7" name="TextBox 9">
                <a:extLst>
                  <a:ext uri="{FF2B5EF4-FFF2-40B4-BE49-F238E27FC236}">
                    <a16:creationId xmlns:a16="http://schemas.microsoft.com/office/drawing/2014/main" id="{B9AD6A9B-F627-5912-D627-CF2CD98F1379}"/>
                  </a:ext>
                </a:extLst>
              </p:cNvPr>
              <p:cNvSpPr txBox="1"/>
              <p:nvPr/>
            </p:nvSpPr>
            <p:spPr>
              <a:xfrm>
                <a:off x="4163733" y="6208303"/>
                <a:ext cx="651093" cy="688654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2659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9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5" name="TextBox 13">
                <a:extLst>
                  <a:ext uri="{FF2B5EF4-FFF2-40B4-BE49-F238E27FC236}">
                    <a16:creationId xmlns:a16="http://schemas.microsoft.com/office/drawing/2014/main" id="{E3D6E6D3-FEB1-AD78-290D-28A7DE036E0F}"/>
                  </a:ext>
                </a:extLst>
              </p:cNvPr>
              <p:cNvSpPr txBox="1"/>
              <p:nvPr/>
            </p:nvSpPr>
            <p:spPr>
              <a:xfrm>
                <a:off x="4225538" y="4370400"/>
                <a:ext cx="1186761" cy="12552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2659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9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0" name="Grupo 19">
            <a:extLst>
              <a:ext uri="{FF2B5EF4-FFF2-40B4-BE49-F238E27FC236}">
                <a16:creationId xmlns:a16="http://schemas.microsoft.com/office/drawing/2014/main" id="{C4ACE1D2-7F6E-FC31-8727-62851FC9F4D7}"/>
              </a:ext>
            </a:extLst>
          </p:cNvPr>
          <p:cNvGrpSpPr/>
          <p:nvPr/>
        </p:nvGrpSpPr>
        <p:grpSpPr>
          <a:xfrm>
            <a:off x="2085386" y="4187916"/>
            <a:ext cx="2501754" cy="1935921"/>
            <a:chOff x="2992307" y="3970144"/>
            <a:chExt cx="3260460" cy="2473160"/>
          </a:xfrm>
        </p:grpSpPr>
        <p:sp>
          <p:nvSpPr>
            <p:cNvPr id="21" name="Forma libre 2">
              <a:extLst>
                <a:ext uri="{FF2B5EF4-FFF2-40B4-BE49-F238E27FC236}">
                  <a16:creationId xmlns:a16="http://schemas.microsoft.com/office/drawing/2014/main" id="{BD861874-8621-8E36-CCDA-484506F4F70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92307" y="5876909"/>
              <a:ext cx="2565603" cy="566395"/>
            </a:xfrm>
            <a:custGeom>
              <a:avLst/>
              <a:gdLst>
                <a:gd name="connsiteX0" fmla="*/ 0 w 6011921"/>
                <a:gd name="connsiteY0" fmla="*/ 0 h 939807"/>
                <a:gd name="connsiteX1" fmla="*/ 5542018 w 6011921"/>
                <a:gd name="connsiteY1" fmla="*/ 0 h 939807"/>
                <a:gd name="connsiteX2" fmla="*/ 6011921 w 6011921"/>
                <a:gd name="connsiteY2" fmla="*/ 469904 h 939807"/>
                <a:gd name="connsiteX3" fmla="*/ 5542018 w 6011921"/>
                <a:gd name="connsiteY3" fmla="*/ 939807 h 939807"/>
                <a:gd name="connsiteX4" fmla="*/ 0 w 6011921"/>
                <a:gd name="connsiteY4" fmla="*/ 939807 h 939807"/>
                <a:gd name="connsiteX5" fmla="*/ 469904 w 6011921"/>
                <a:gd name="connsiteY5" fmla="*/ 469904 h 939807"/>
                <a:gd name="connsiteX6" fmla="*/ 0 w 6011921"/>
                <a:gd name="connsiteY6" fmla="*/ 0 h 939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011921" h="939807">
                  <a:moveTo>
                    <a:pt x="0" y="0"/>
                  </a:moveTo>
                  <a:lnTo>
                    <a:pt x="5542018" y="0"/>
                  </a:lnTo>
                  <a:lnTo>
                    <a:pt x="6011921" y="469904"/>
                  </a:lnTo>
                  <a:lnTo>
                    <a:pt x="5542018" y="939807"/>
                  </a:lnTo>
                  <a:lnTo>
                    <a:pt x="0" y="939807"/>
                  </a:lnTo>
                  <a:lnTo>
                    <a:pt x="469904" y="46990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9CFC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97933" tIns="76010" rIns="545913" bIns="76010" numCol="1" spcCol="1270" anchor="ctr" anchorCtr="0">
              <a:noAutofit/>
            </a:bodyPr>
            <a:lstStyle/>
            <a:p>
              <a:pPr marL="0" marR="0" lvl="0" indent="0" algn="ctr" defTabSz="25336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2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endParaRPr>
            </a:p>
          </p:txBody>
        </p:sp>
        <p:grpSp>
          <p:nvGrpSpPr>
            <p:cNvPr id="22" name="Grupo 21">
              <a:extLst>
                <a:ext uri="{FF2B5EF4-FFF2-40B4-BE49-F238E27FC236}">
                  <a16:creationId xmlns:a16="http://schemas.microsoft.com/office/drawing/2014/main" id="{704301CE-A4F9-3128-2EC6-9808610C4CEE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688898" y="3970144"/>
              <a:ext cx="2563869" cy="1643649"/>
              <a:chOff x="1193066" y="4370399"/>
              <a:chExt cx="4219233" cy="2704872"/>
            </a:xfrm>
          </p:grpSpPr>
          <p:sp>
            <p:nvSpPr>
              <p:cNvPr id="31" name="TextBox 6">
                <a:extLst>
                  <a:ext uri="{FF2B5EF4-FFF2-40B4-BE49-F238E27FC236}">
                    <a16:creationId xmlns:a16="http://schemas.microsoft.com/office/drawing/2014/main" id="{0E80DCA1-2943-F544-659D-D9A21E74D2FE}"/>
                  </a:ext>
                </a:extLst>
              </p:cNvPr>
              <p:cNvSpPr txBox="1"/>
              <p:nvPr/>
            </p:nvSpPr>
            <p:spPr>
              <a:xfrm>
                <a:off x="1193066" y="4520834"/>
                <a:ext cx="2415099" cy="2554437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2659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9" name="TextBox 9">
                <a:extLst>
                  <a:ext uri="{FF2B5EF4-FFF2-40B4-BE49-F238E27FC236}">
                    <a16:creationId xmlns:a16="http://schemas.microsoft.com/office/drawing/2014/main" id="{7046CA09-8C77-97A8-B8DF-1C27D5E5FBB6}"/>
                  </a:ext>
                </a:extLst>
              </p:cNvPr>
              <p:cNvSpPr txBox="1"/>
              <p:nvPr/>
            </p:nvSpPr>
            <p:spPr>
              <a:xfrm>
                <a:off x="4163733" y="6208303"/>
                <a:ext cx="651092" cy="688654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2659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7" name="TextBox 13">
                <a:extLst>
                  <a:ext uri="{FF2B5EF4-FFF2-40B4-BE49-F238E27FC236}">
                    <a16:creationId xmlns:a16="http://schemas.microsoft.com/office/drawing/2014/main" id="{6B004F3B-795C-64D6-5BF8-D904316EE5E4}"/>
                  </a:ext>
                </a:extLst>
              </p:cNvPr>
              <p:cNvSpPr txBox="1"/>
              <p:nvPr/>
            </p:nvSpPr>
            <p:spPr>
              <a:xfrm>
                <a:off x="4225540" y="4370399"/>
                <a:ext cx="1186759" cy="1255227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2659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33" name="Forma libre 3">
            <a:extLst>
              <a:ext uri="{FF2B5EF4-FFF2-40B4-BE49-F238E27FC236}">
                <a16:creationId xmlns:a16="http://schemas.microsoft.com/office/drawing/2014/main" id="{50EA59E6-F4B8-C7B9-381B-396BA373BB1B}"/>
              </a:ext>
            </a:extLst>
          </p:cNvPr>
          <p:cNvSpPr>
            <a:spLocks noChangeAspect="1"/>
          </p:cNvSpPr>
          <p:nvPr/>
        </p:nvSpPr>
        <p:spPr>
          <a:xfrm>
            <a:off x="6238755" y="5645315"/>
            <a:ext cx="2690085" cy="490994"/>
          </a:xfrm>
          <a:custGeom>
            <a:avLst/>
            <a:gdLst>
              <a:gd name="connsiteX0" fmla="*/ 0 w 6011921"/>
              <a:gd name="connsiteY0" fmla="*/ 0 h 939807"/>
              <a:gd name="connsiteX1" fmla="*/ 5542018 w 6011921"/>
              <a:gd name="connsiteY1" fmla="*/ 0 h 939807"/>
              <a:gd name="connsiteX2" fmla="*/ 6011921 w 6011921"/>
              <a:gd name="connsiteY2" fmla="*/ 469904 h 939807"/>
              <a:gd name="connsiteX3" fmla="*/ 5542018 w 6011921"/>
              <a:gd name="connsiteY3" fmla="*/ 939807 h 939807"/>
              <a:gd name="connsiteX4" fmla="*/ 0 w 6011921"/>
              <a:gd name="connsiteY4" fmla="*/ 939807 h 939807"/>
              <a:gd name="connsiteX5" fmla="*/ 469904 w 6011921"/>
              <a:gd name="connsiteY5" fmla="*/ 469904 h 939807"/>
              <a:gd name="connsiteX6" fmla="*/ 0 w 6011921"/>
              <a:gd name="connsiteY6" fmla="*/ 0 h 9398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11921" h="939807">
                <a:moveTo>
                  <a:pt x="0" y="0"/>
                </a:moveTo>
                <a:lnTo>
                  <a:pt x="5542018" y="0"/>
                </a:lnTo>
                <a:lnTo>
                  <a:pt x="6011921" y="469904"/>
                </a:lnTo>
                <a:lnTo>
                  <a:pt x="5542018" y="939807"/>
                </a:lnTo>
                <a:lnTo>
                  <a:pt x="0" y="939807"/>
                </a:lnTo>
                <a:lnTo>
                  <a:pt x="469904" y="469904"/>
                </a:lnTo>
                <a:lnTo>
                  <a:pt x="0" y="0"/>
                </a:lnTo>
                <a:close/>
              </a:path>
            </a:pathLst>
          </a:custGeom>
          <a:solidFill>
            <a:srgbClr val="18625B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97933" tIns="76010" rIns="545913" bIns="76010" numCol="1" spcCol="1270" anchor="ctr" anchorCtr="0">
            <a:noAutofit/>
          </a:bodyPr>
          <a:lstStyle/>
          <a:p>
            <a:pPr marL="0" marR="0" lvl="0" indent="0" algn="ctr" defTabSz="25336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39" name="Forma libre 3">
            <a:extLst>
              <a:ext uri="{FF2B5EF4-FFF2-40B4-BE49-F238E27FC236}">
                <a16:creationId xmlns:a16="http://schemas.microsoft.com/office/drawing/2014/main" id="{A014B413-FA28-72F7-46C4-84F294A6C2C8}"/>
              </a:ext>
            </a:extLst>
          </p:cNvPr>
          <p:cNvSpPr>
            <a:spLocks noChangeAspect="1"/>
          </p:cNvSpPr>
          <p:nvPr/>
        </p:nvSpPr>
        <p:spPr>
          <a:xfrm>
            <a:off x="3972846" y="5666860"/>
            <a:ext cx="2380111" cy="455741"/>
          </a:xfrm>
          <a:custGeom>
            <a:avLst/>
            <a:gdLst>
              <a:gd name="connsiteX0" fmla="*/ 0 w 6011921"/>
              <a:gd name="connsiteY0" fmla="*/ 0 h 939807"/>
              <a:gd name="connsiteX1" fmla="*/ 5542018 w 6011921"/>
              <a:gd name="connsiteY1" fmla="*/ 0 h 939807"/>
              <a:gd name="connsiteX2" fmla="*/ 6011921 w 6011921"/>
              <a:gd name="connsiteY2" fmla="*/ 469904 h 939807"/>
              <a:gd name="connsiteX3" fmla="*/ 5542018 w 6011921"/>
              <a:gd name="connsiteY3" fmla="*/ 939807 h 939807"/>
              <a:gd name="connsiteX4" fmla="*/ 0 w 6011921"/>
              <a:gd name="connsiteY4" fmla="*/ 939807 h 939807"/>
              <a:gd name="connsiteX5" fmla="*/ 469904 w 6011921"/>
              <a:gd name="connsiteY5" fmla="*/ 469904 h 939807"/>
              <a:gd name="connsiteX6" fmla="*/ 0 w 6011921"/>
              <a:gd name="connsiteY6" fmla="*/ 0 h 9398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11921" h="939807">
                <a:moveTo>
                  <a:pt x="0" y="0"/>
                </a:moveTo>
                <a:lnTo>
                  <a:pt x="5542018" y="0"/>
                </a:lnTo>
                <a:lnTo>
                  <a:pt x="6011921" y="469904"/>
                </a:lnTo>
                <a:lnTo>
                  <a:pt x="5542018" y="939807"/>
                </a:lnTo>
                <a:lnTo>
                  <a:pt x="0" y="939807"/>
                </a:lnTo>
                <a:lnTo>
                  <a:pt x="469904" y="469904"/>
                </a:lnTo>
                <a:lnTo>
                  <a:pt x="0" y="0"/>
                </a:lnTo>
                <a:close/>
              </a:path>
            </a:pathLst>
          </a:custGeom>
          <a:solidFill>
            <a:srgbClr val="218B8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97933" tIns="76010" rIns="545913" bIns="76010" numCol="1" spcCol="1270" anchor="ctr" anchorCtr="0">
            <a:noAutofit/>
          </a:bodyPr>
          <a:lstStyle/>
          <a:p>
            <a:pPr marL="0" marR="0" lvl="0" indent="0" algn="ctr" defTabSz="25336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es-ES" sz="3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CF658D2B-FFD1-E0FF-2740-45FF7F3BE523}"/>
              </a:ext>
            </a:extLst>
          </p:cNvPr>
          <p:cNvSpPr txBox="1"/>
          <p:nvPr/>
        </p:nvSpPr>
        <p:spPr>
          <a:xfrm>
            <a:off x="561771" y="5730399"/>
            <a:ext cx="1038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2023</a:t>
            </a:r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id="{916718A3-E781-74E1-BABB-C2E184FB9A34}"/>
              </a:ext>
            </a:extLst>
          </p:cNvPr>
          <p:cNvSpPr txBox="1"/>
          <p:nvPr/>
        </p:nvSpPr>
        <p:spPr>
          <a:xfrm>
            <a:off x="2510190" y="5706015"/>
            <a:ext cx="1038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2024</a:t>
            </a:r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id="{789E5AC9-8AC1-0774-788D-2707F8E3A1D2}"/>
              </a:ext>
            </a:extLst>
          </p:cNvPr>
          <p:cNvSpPr txBox="1"/>
          <p:nvPr/>
        </p:nvSpPr>
        <p:spPr>
          <a:xfrm>
            <a:off x="4635061" y="5667924"/>
            <a:ext cx="10380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2025</a:t>
            </a:r>
          </a:p>
        </p:txBody>
      </p:sp>
      <p:sp>
        <p:nvSpPr>
          <p:cNvPr id="47" name="CuadroTexto 46">
            <a:extLst>
              <a:ext uri="{FF2B5EF4-FFF2-40B4-BE49-F238E27FC236}">
                <a16:creationId xmlns:a16="http://schemas.microsoft.com/office/drawing/2014/main" id="{EF87ACEB-2399-7750-4FD9-3BF882703E28}"/>
              </a:ext>
            </a:extLst>
          </p:cNvPr>
          <p:cNvSpPr txBox="1"/>
          <p:nvPr/>
        </p:nvSpPr>
        <p:spPr>
          <a:xfrm>
            <a:off x="7058614" y="5646932"/>
            <a:ext cx="1038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2026</a:t>
            </a:r>
          </a:p>
        </p:txBody>
      </p:sp>
      <p:pic>
        <p:nvPicPr>
          <p:cNvPr id="48" name="Imagen 47">
            <a:extLst>
              <a:ext uri="{FF2B5EF4-FFF2-40B4-BE49-F238E27FC236}">
                <a16:creationId xmlns:a16="http://schemas.microsoft.com/office/drawing/2014/main" id="{D365F98B-921A-E48F-499F-0B63E1C8306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744" y="4337482"/>
            <a:ext cx="1625931" cy="1321070"/>
          </a:xfrm>
          <a:prstGeom prst="rect">
            <a:avLst/>
          </a:prstGeom>
        </p:spPr>
      </p:pic>
      <p:pic>
        <p:nvPicPr>
          <p:cNvPr id="49" name="Imagen 48">
            <a:extLst>
              <a:ext uri="{FF2B5EF4-FFF2-40B4-BE49-F238E27FC236}">
                <a16:creationId xmlns:a16="http://schemas.microsoft.com/office/drawing/2014/main" id="{CF1AD3AF-249A-4EDA-75B3-C582E8FF4CB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1541" y="4082816"/>
            <a:ext cx="1949592" cy="1584045"/>
          </a:xfrm>
          <a:prstGeom prst="rect">
            <a:avLst/>
          </a:prstGeom>
        </p:spPr>
      </p:pic>
      <p:pic>
        <p:nvPicPr>
          <p:cNvPr id="50" name="Imagen 49">
            <a:extLst>
              <a:ext uri="{FF2B5EF4-FFF2-40B4-BE49-F238E27FC236}">
                <a16:creationId xmlns:a16="http://schemas.microsoft.com/office/drawing/2014/main" id="{61829031-AF04-74DD-0A35-57A6D56AA8F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1740" y="3860343"/>
            <a:ext cx="2214803" cy="1799529"/>
          </a:xfrm>
          <a:prstGeom prst="rect">
            <a:avLst/>
          </a:prstGeom>
        </p:spPr>
      </p:pic>
      <p:pic>
        <p:nvPicPr>
          <p:cNvPr id="51" name="Imagen 50">
            <a:extLst>
              <a:ext uri="{FF2B5EF4-FFF2-40B4-BE49-F238E27FC236}">
                <a16:creationId xmlns:a16="http://schemas.microsoft.com/office/drawing/2014/main" id="{101730A9-B056-D07E-B282-D7A928657264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3049" y="3608833"/>
            <a:ext cx="2631412" cy="2138024"/>
          </a:xfrm>
          <a:prstGeom prst="rect">
            <a:avLst/>
          </a:prstGeom>
        </p:spPr>
      </p:pic>
      <p:sp>
        <p:nvSpPr>
          <p:cNvPr id="52" name="CuadroTexto 51">
            <a:extLst>
              <a:ext uri="{FF2B5EF4-FFF2-40B4-BE49-F238E27FC236}">
                <a16:creationId xmlns:a16="http://schemas.microsoft.com/office/drawing/2014/main" id="{E904DB1F-4039-2296-BDF3-560274076E00}"/>
              </a:ext>
            </a:extLst>
          </p:cNvPr>
          <p:cNvSpPr txBox="1"/>
          <p:nvPr/>
        </p:nvSpPr>
        <p:spPr>
          <a:xfrm>
            <a:off x="386594" y="4776826"/>
            <a:ext cx="826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58</a:t>
            </a:r>
          </a:p>
        </p:txBody>
      </p:sp>
      <p:sp>
        <p:nvSpPr>
          <p:cNvPr id="53" name="CuadroTexto 52">
            <a:extLst>
              <a:ext uri="{FF2B5EF4-FFF2-40B4-BE49-F238E27FC236}">
                <a16:creationId xmlns:a16="http://schemas.microsoft.com/office/drawing/2014/main" id="{ADD4D55D-E7ED-E2B3-A69E-CB696B676409}"/>
              </a:ext>
            </a:extLst>
          </p:cNvPr>
          <p:cNvSpPr txBox="1"/>
          <p:nvPr/>
        </p:nvSpPr>
        <p:spPr>
          <a:xfrm>
            <a:off x="1186345" y="4517059"/>
            <a:ext cx="8261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4</a:t>
            </a:r>
          </a:p>
        </p:txBody>
      </p:sp>
      <p:sp>
        <p:nvSpPr>
          <p:cNvPr id="54" name="CuadroTexto 53">
            <a:extLst>
              <a:ext uri="{FF2B5EF4-FFF2-40B4-BE49-F238E27FC236}">
                <a16:creationId xmlns:a16="http://schemas.microsoft.com/office/drawing/2014/main" id="{F2D53155-73C3-1287-DF09-3A989BA6CA22}"/>
              </a:ext>
            </a:extLst>
          </p:cNvPr>
          <p:cNvSpPr txBox="1"/>
          <p:nvPr/>
        </p:nvSpPr>
        <p:spPr>
          <a:xfrm>
            <a:off x="1104525" y="5094666"/>
            <a:ext cx="8261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16</a:t>
            </a:r>
          </a:p>
        </p:txBody>
      </p:sp>
      <p:sp>
        <p:nvSpPr>
          <p:cNvPr id="55" name="CuadroTexto 54">
            <a:extLst>
              <a:ext uri="{FF2B5EF4-FFF2-40B4-BE49-F238E27FC236}">
                <a16:creationId xmlns:a16="http://schemas.microsoft.com/office/drawing/2014/main" id="{B13236A2-E285-4251-41F7-33D405DFB146}"/>
              </a:ext>
            </a:extLst>
          </p:cNvPr>
          <p:cNvSpPr txBox="1"/>
          <p:nvPr/>
        </p:nvSpPr>
        <p:spPr>
          <a:xfrm>
            <a:off x="2317366" y="4563226"/>
            <a:ext cx="8261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95</a:t>
            </a:r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E910FB95-11B4-91BA-A781-69C3AC438984}"/>
              </a:ext>
            </a:extLst>
          </p:cNvPr>
          <p:cNvSpPr txBox="1"/>
          <p:nvPr/>
        </p:nvSpPr>
        <p:spPr>
          <a:xfrm>
            <a:off x="3300041" y="4336045"/>
            <a:ext cx="826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6</a:t>
            </a:r>
          </a:p>
        </p:txBody>
      </p:sp>
      <p:sp>
        <p:nvSpPr>
          <p:cNvPr id="57" name="CuadroTexto 56">
            <a:extLst>
              <a:ext uri="{FF2B5EF4-FFF2-40B4-BE49-F238E27FC236}">
                <a16:creationId xmlns:a16="http://schemas.microsoft.com/office/drawing/2014/main" id="{D209E5BA-F0CC-D5B2-9131-18ECFE687943}"/>
              </a:ext>
            </a:extLst>
          </p:cNvPr>
          <p:cNvSpPr txBox="1"/>
          <p:nvPr/>
        </p:nvSpPr>
        <p:spPr>
          <a:xfrm>
            <a:off x="3191356" y="5023380"/>
            <a:ext cx="8261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22</a:t>
            </a:r>
          </a:p>
        </p:txBody>
      </p:sp>
      <p:sp>
        <p:nvSpPr>
          <p:cNvPr id="58" name="CuadroTexto 57">
            <a:extLst>
              <a:ext uri="{FF2B5EF4-FFF2-40B4-BE49-F238E27FC236}">
                <a16:creationId xmlns:a16="http://schemas.microsoft.com/office/drawing/2014/main" id="{214D5981-8E59-2033-916C-1DDF55607761}"/>
              </a:ext>
            </a:extLst>
          </p:cNvPr>
          <p:cNvSpPr txBox="1"/>
          <p:nvPr/>
        </p:nvSpPr>
        <p:spPr>
          <a:xfrm>
            <a:off x="4091932" y="4400259"/>
            <a:ext cx="15048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129</a:t>
            </a:r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885013F7-D05E-C556-AAA5-1B44A73ACD20}"/>
              </a:ext>
            </a:extLst>
          </p:cNvPr>
          <p:cNvSpPr txBox="1"/>
          <p:nvPr/>
        </p:nvSpPr>
        <p:spPr>
          <a:xfrm>
            <a:off x="5570304" y="4155220"/>
            <a:ext cx="826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6</a:t>
            </a:r>
          </a:p>
        </p:txBody>
      </p:sp>
      <p:sp>
        <p:nvSpPr>
          <p:cNvPr id="60" name="CuadroTexto 59">
            <a:extLst>
              <a:ext uri="{FF2B5EF4-FFF2-40B4-BE49-F238E27FC236}">
                <a16:creationId xmlns:a16="http://schemas.microsoft.com/office/drawing/2014/main" id="{64217A96-4140-91BE-85BB-76827781293E}"/>
              </a:ext>
            </a:extLst>
          </p:cNvPr>
          <p:cNvSpPr txBox="1"/>
          <p:nvPr/>
        </p:nvSpPr>
        <p:spPr>
          <a:xfrm>
            <a:off x="5426360" y="4927928"/>
            <a:ext cx="8261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24</a:t>
            </a:r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id="{9C87C8DF-8596-3B01-A79A-2388511E4449}"/>
              </a:ext>
            </a:extLst>
          </p:cNvPr>
          <p:cNvSpPr txBox="1"/>
          <p:nvPr/>
        </p:nvSpPr>
        <p:spPr>
          <a:xfrm>
            <a:off x="6444310" y="4206286"/>
            <a:ext cx="15048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150</a:t>
            </a:r>
          </a:p>
        </p:txBody>
      </p:sp>
      <p:sp>
        <p:nvSpPr>
          <p:cNvPr id="62" name="CuadroTexto 61">
            <a:extLst>
              <a:ext uri="{FF2B5EF4-FFF2-40B4-BE49-F238E27FC236}">
                <a16:creationId xmlns:a16="http://schemas.microsoft.com/office/drawing/2014/main" id="{92B133C4-6E92-CEDA-8CCC-00DFA637F005}"/>
              </a:ext>
            </a:extLst>
          </p:cNvPr>
          <p:cNvSpPr txBox="1"/>
          <p:nvPr/>
        </p:nvSpPr>
        <p:spPr>
          <a:xfrm>
            <a:off x="8139236" y="3996162"/>
            <a:ext cx="826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11</a:t>
            </a:r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C0CBC9A1-BAD3-067D-32F8-2CFB53F3BEB7}"/>
              </a:ext>
            </a:extLst>
          </p:cNvPr>
          <p:cNvSpPr txBox="1"/>
          <p:nvPr/>
        </p:nvSpPr>
        <p:spPr>
          <a:xfrm>
            <a:off x="7983100" y="4901752"/>
            <a:ext cx="826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26</a:t>
            </a:r>
          </a:p>
        </p:txBody>
      </p:sp>
    </p:spTree>
    <p:extLst>
      <p:ext uri="{BB962C8B-B14F-4D97-AF65-F5344CB8AC3E}">
        <p14:creationId xmlns:p14="http://schemas.microsoft.com/office/powerpoint/2010/main" val="1724499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áfico 3">
            <a:extLst>
              <a:ext uri="{FF2B5EF4-FFF2-40B4-BE49-F238E27FC236}">
                <a16:creationId xmlns:a16="http://schemas.microsoft.com/office/drawing/2014/main" id="{252EC5DE-1DC0-E60A-AF42-08266B9F9F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36822789"/>
              </p:ext>
            </p:extLst>
          </p:nvPr>
        </p:nvGraphicFramePr>
        <p:xfrm>
          <a:off x="-477328" y="1205250"/>
          <a:ext cx="7240438" cy="47302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16">
            <a:extLst>
              <a:ext uri="{FF2B5EF4-FFF2-40B4-BE49-F238E27FC236}">
                <a16:creationId xmlns:a16="http://schemas.microsoft.com/office/drawing/2014/main" id="{F3C9A808-708C-CCEC-33F1-01762E891F5F}"/>
              </a:ext>
            </a:extLst>
          </p:cNvPr>
          <p:cNvSpPr txBox="1"/>
          <p:nvPr/>
        </p:nvSpPr>
        <p:spPr>
          <a:xfrm>
            <a:off x="1228516" y="294780"/>
            <a:ext cx="6686967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33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124342"/>
                </a:solidFill>
                <a:latin typeface="Gotham" panose="02000604030000020004" pitchFamily="2" charset="0"/>
              </a:rPr>
              <a:t>WHO ARE WE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124342"/>
                </a:solidFill>
                <a:effectLst/>
                <a:uLnTx/>
                <a:uFillTx/>
                <a:latin typeface="Gotham" panose="02000604030000020004" pitchFamily="2" charset="0"/>
                <a:ea typeface="+mn-ea"/>
                <a:cs typeface="+mn-cs"/>
              </a:rPr>
              <a:t>?</a:t>
            </a:r>
          </a:p>
        </p:txBody>
      </p:sp>
      <p:sp>
        <p:nvSpPr>
          <p:cNvPr id="9" name="CuadroTexto 1">
            <a:extLst>
              <a:ext uri="{FF2B5EF4-FFF2-40B4-BE49-F238E27FC236}">
                <a16:creationId xmlns:a16="http://schemas.microsoft.com/office/drawing/2014/main" id="{C0921F72-14E4-6627-0C6F-6F1EB567BD01}"/>
              </a:ext>
            </a:extLst>
          </p:cNvPr>
          <p:cNvSpPr txBox="1"/>
          <p:nvPr/>
        </p:nvSpPr>
        <p:spPr>
          <a:xfrm>
            <a:off x="3040811" y="3544473"/>
            <a:ext cx="1406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0">
              <a:defRPr sz="1197" b="0" i="0" u="none" strike="noStrike" kern="1200" baseline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en-US" sz="1800" b="1" dirty="0">
                <a:solidFill>
                  <a:schemeClr val="bg1"/>
                </a:solidFill>
                <a:latin typeface="Roboto Light" panose="02000000000000000000" pitchFamily="2" charset="0"/>
              </a:rPr>
              <a:t>69 %</a:t>
            </a:r>
          </a:p>
        </p:txBody>
      </p:sp>
      <p:sp>
        <p:nvSpPr>
          <p:cNvPr id="11" name="CuadroTexto 1">
            <a:extLst>
              <a:ext uri="{FF2B5EF4-FFF2-40B4-BE49-F238E27FC236}">
                <a16:creationId xmlns:a16="http://schemas.microsoft.com/office/drawing/2014/main" id="{0218BA08-2533-0C81-9E62-2869DC0304D3}"/>
              </a:ext>
            </a:extLst>
          </p:cNvPr>
          <p:cNvSpPr txBox="1"/>
          <p:nvPr/>
        </p:nvSpPr>
        <p:spPr>
          <a:xfrm>
            <a:off x="5030636" y="2151727"/>
            <a:ext cx="375105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0">
              <a:defRPr sz="1197" b="0" i="0" u="none" strike="noStrike" kern="1200" baseline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en-US" sz="2000" dirty="0">
                <a:latin typeface="Roboto Light" panose="02000000000000000000" pitchFamily="2" charset="0"/>
              </a:rPr>
              <a:t>Public administrations</a:t>
            </a:r>
          </a:p>
          <a:p>
            <a:pPr algn="ctr" rtl="0">
              <a:defRPr sz="1197" b="0" i="0" u="none" strike="noStrike" kern="1200" baseline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>
                <a:solidFill>
                  <a:srgbClr val="124342"/>
                </a:solidFill>
                <a:latin typeface="Roboto Light" panose="02000000000000000000" pitchFamily="2" charset="0"/>
              </a:rPr>
              <a:t>Not members</a:t>
            </a:r>
          </a:p>
          <a:p>
            <a:pPr algn="ctr" rtl="0">
              <a:defRPr sz="1197" b="0" i="0" u="none" strike="noStrike" kern="1200" baseline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cs"/>
              </a:defRPr>
            </a:pPr>
            <a:endParaRPr lang="en-US" sz="2000" b="1" dirty="0">
              <a:latin typeface="Roboto Light" panose="02000000000000000000" pitchFamily="2" charset="0"/>
            </a:endParaRPr>
          </a:p>
          <a:p>
            <a:pPr algn="ctr" rtl="0">
              <a:defRPr sz="1197" b="0" i="0" u="none" strike="noStrike" kern="1200" baseline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en-US" sz="2000" dirty="0">
                <a:latin typeface="Roboto Light" panose="02000000000000000000" pitchFamily="2" charset="0"/>
              </a:rPr>
              <a:t>~2,000 ha</a:t>
            </a:r>
          </a:p>
          <a:p>
            <a:pPr algn="ctr" rtl="0">
              <a:defRPr sz="1197" b="0" i="0" u="none" strike="noStrike" kern="1200" baseline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cs"/>
              </a:defRPr>
            </a:pPr>
            <a:endParaRPr lang="en-US" sz="2000" b="1" dirty="0">
              <a:latin typeface="Roboto Light" panose="02000000000000000000" pitchFamily="2" charset="0"/>
            </a:endParaRPr>
          </a:p>
          <a:p>
            <a:pPr algn="ctr" rtl="0">
              <a:defRPr sz="1197" b="0" i="0" u="none" strike="noStrike" kern="1200" baseline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cs"/>
              </a:defRPr>
            </a:pPr>
            <a:endParaRPr lang="en-US" sz="2000" b="1" dirty="0">
              <a:latin typeface="Roboto Light" panose="02000000000000000000" pitchFamily="2" charset="0"/>
            </a:endParaRPr>
          </a:p>
          <a:p>
            <a:pPr algn="ctr" rtl="0">
              <a:defRPr sz="1197" b="0" i="0" u="none" strike="noStrike" kern="1200" baseline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cs"/>
              </a:defRPr>
            </a:pPr>
            <a:endParaRPr lang="en-US" sz="2000" b="1" dirty="0">
              <a:latin typeface="Roboto Light" panose="02000000000000000000" pitchFamily="2" charset="0"/>
            </a:endParaRPr>
          </a:p>
          <a:p>
            <a:pPr algn="ctr" rtl="0">
              <a:defRPr sz="1197" b="0" i="0" u="none" strike="noStrike" kern="1200" baseline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>
                <a:solidFill>
                  <a:srgbClr val="124342"/>
                </a:solidFill>
                <a:latin typeface="Roboto Light" panose="02000000000000000000" pitchFamily="2" charset="0"/>
              </a:rPr>
              <a:t>TOTAL: </a:t>
            </a:r>
            <a:r>
              <a:rPr lang="en-US" sz="2000" dirty="0">
                <a:latin typeface="Roboto Light" panose="02000000000000000000" pitchFamily="2" charset="0"/>
              </a:rPr>
              <a:t>3,845 ha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FBB390-78CC-2B6E-A38A-381B3D3C13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5A99A93C-F26A-0349-D4DC-DC4CAF3039F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689" y="121921"/>
            <a:ext cx="855316" cy="694944"/>
          </a:xfrm>
          <a:prstGeom prst="rect">
            <a:avLst/>
          </a:prstGeom>
        </p:spPr>
      </p:pic>
      <p:sp>
        <p:nvSpPr>
          <p:cNvPr id="9" name="TextBox 16">
            <a:extLst>
              <a:ext uri="{FF2B5EF4-FFF2-40B4-BE49-F238E27FC236}">
                <a16:creationId xmlns:a16="http://schemas.microsoft.com/office/drawing/2014/main" id="{54BC65E2-3F58-C237-8734-3B1052F0B3E1}"/>
              </a:ext>
            </a:extLst>
          </p:cNvPr>
          <p:cNvSpPr txBox="1"/>
          <p:nvPr/>
        </p:nvSpPr>
        <p:spPr>
          <a:xfrm>
            <a:off x="1149388" y="294780"/>
            <a:ext cx="6686967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ts val="33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124342"/>
                </a:solidFill>
                <a:latin typeface="Gotham" panose="02000604030000020004" pitchFamily="2" charset="0"/>
              </a:rPr>
              <a:t>OUR OBJECTIVES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124342"/>
              </a:solidFill>
              <a:effectLst/>
              <a:uLnTx/>
              <a:uFillTx/>
              <a:latin typeface="Gotham" panose="02000604030000020004" pitchFamily="2" charset="0"/>
              <a:ea typeface="+mn-ea"/>
              <a:cs typeface="+mn-cs"/>
            </a:endParaRPr>
          </a:p>
        </p:txBody>
      </p:sp>
      <p:sp>
        <p:nvSpPr>
          <p:cNvPr id="3" name="TextBox 4">
            <a:extLst>
              <a:ext uri="{FF2B5EF4-FFF2-40B4-BE49-F238E27FC236}">
                <a16:creationId xmlns:a16="http://schemas.microsoft.com/office/drawing/2014/main" id="{4596325E-AD5C-0714-11ED-DC2292B93BE9}"/>
              </a:ext>
            </a:extLst>
          </p:cNvPr>
          <p:cNvSpPr txBox="1"/>
          <p:nvPr/>
        </p:nvSpPr>
        <p:spPr>
          <a:xfrm>
            <a:off x="291007" y="1835950"/>
            <a:ext cx="7890978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629920" indent="-629920" algn="just">
              <a:spcBef>
                <a:spcPts val="300"/>
              </a:spcBef>
              <a:spcAft>
                <a:spcPts val="400"/>
              </a:spcAft>
              <a:defRPr b="1">
                <a:effectLst/>
                <a:latin typeface="Roboto Light" panose="02000000000000000000" pitchFamily="2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lvl="1" algn="just">
              <a:lnSpc>
                <a:spcPct val="200000"/>
              </a:lnSpc>
            </a:pPr>
            <a:r>
              <a:rPr lang="en-US" sz="2000" b="1" dirty="0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Change</a:t>
            </a:r>
            <a:r>
              <a:rPr lang="en-US" b="1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 </a:t>
            </a:r>
            <a:r>
              <a:rPr lang="en-US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the forest management model</a:t>
            </a:r>
          </a:p>
          <a:p>
            <a:pPr marL="0" lvl="1" algn="just">
              <a:lnSpc>
                <a:spcPct val="200000"/>
              </a:lnSpc>
            </a:pPr>
            <a:endParaRPr lang="en-US" dirty="0"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pPr marL="0" lvl="1" algn="just">
              <a:lnSpc>
                <a:spcPct val="200000"/>
              </a:lnSpc>
            </a:pPr>
            <a:r>
              <a:rPr lang="en-US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Look after and improve the </a:t>
            </a:r>
            <a:r>
              <a:rPr lang="en-US" sz="2000" b="1" dirty="0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ecosystem</a:t>
            </a:r>
          </a:p>
          <a:p>
            <a:pPr marL="0" lvl="1" algn="just">
              <a:lnSpc>
                <a:spcPct val="200000"/>
              </a:lnSpc>
            </a:pPr>
            <a:endParaRPr lang="en-US" dirty="0"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pPr marL="0" lvl="1" algn="just">
              <a:lnSpc>
                <a:spcPct val="200000"/>
              </a:lnSpc>
            </a:pPr>
            <a:r>
              <a:rPr lang="en-US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Improve the </a:t>
            </a:r>
            <a:r>
              <a:rPr lang="en-US" sz="2000" b="1" dirty="0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working conditions </a:t>
            </a:r>
            <a:r>
              <a:rPr lang="en-US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in forestry</a:t>
            </a:r>
          </a:p>
          <a:p>
            <a:pPr marL="0" lvl="1" algn="just">
              <a:spcAft>
                <a:spcPts val="1200"/>
              </a:spcAft>
            </a:pPr>
            <a:endParaRPr lang="en-US" dirty="0">
              <a:solidFill>
                <a:srgbClr val="124342"/>
              </a:solidFill>
              <a:latin typeface="Gotham" panose="02000604030000020004" pitchFamily="2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B7204B4-6B13-D07C-1DAD-AE83649F94D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06838" y="0"/>
            <a:ext cx="40371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611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5E5B2E-F460-E0B9-CD9F-79E6F88803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1C96C455-0116-31CC-E831-F7D9FB83127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689" y="121921"/>
            <a:ext cx="855316" cy="694944"/>
          </a:xfrm>
          <a:prstGeom prst="rect">
            <a:avLst/>
          </a:prstGeom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4B0AD45F-1E00-B0C8-0063-3E3BF0C806C1}"/>
              </a:ext>
            </a:extLst>
          </p:cNvPr>
          <p:cNvSpPr txBox="1">
            <a:spLocks/>
          </p:cNvSpPr>
          <p:nvPr/>
        </p:nvSpPr>
        <p:spPr>
          <a:xfrm>
            <a:off x="658490" y="876064"/>
            <a:ext cx="8837202" cy="5165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124342"/>
                </a:solidFill>
                <a:effectLst/>
                <a:uLnTx/>
                <a:uFillTx/>
                <a:latin typeface="Gotham Light" panose="02000603030000020004" pitchFamily="2" charset="77"/>
                <a:ea typeface="+mj-ea"/>
                <a:cs typeface="+mj-cs"/>
              </a:rPr>
              <a:t>FROM:</a:t>
            </a:r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1A844200-BAC6-E4BA-68A4-846694CDB463}"/>
              </a:ext>
            </a:extLst>
          </p:cNvPr>
          <p:cNvSpPr txBox="1">
            <a:spLocks/>
          </p:cNvSpPr>
          <p:nvPr/>
        </p:nvSpPr>
        <p:spPr>
          <a:xfrm>
            <a:off x="658490" y="3782907"/>
            <a:ext cx="8837202" cy="5165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124342"/>
                </a:solidFill>
                <a:effectLst/>
                <a:uLnTx/>
                <a:uFillTx/>
                <a:latin typeface="Gotham Light" panose="02000603030000020004" pitchFamily="2" charset="77"/>
                <a:ea typeface="+mj-ea"/>
                <a:cs typeface="+mj-cs"/>
              </a:rPr>
              <a:t>TOWARDS:</a:t>
            </a:r>
          </a:p>
        </p:txBody>
      </p:sp>
      <p:sp>
        <p:nvSpPr>
          <p:cNvPr id="9" name="TextBox 16">
            <a:extLst>
              <a:ext uri="{FF2B5EF4-FFF2-40B4-BE49-F238E27FC236}">
                <a16:creationId xmlns:a16="http://schemas.microsoft.com/office/drawing/2014/main" id="{19B854AD-87AC-3F30-6106-750256FF7343}"/>
              </a:ext>
            </a:extLst>
          </p:cNvPr>
          <p:cNvSpPr txBox="1">
            <a:spLocks noChangeAspect="1"/>
          </p:cNvSpPr>
          <p:nvPr/>
        </p:nvSpPr>
        <p:spPr>
          <a:xfrm>
            <a:off x="993327" y="-97947"/>
            <a:ext cx="7157345" cy="742896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67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124342"/>
                </a:solidFill>
                <a:latin typeface="Gotham" panose="02000604030000020004" pitchFamily="2" charset="0"/>
              </a:rPr>
              <a:t>OUR PROPOSAL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124342"/>
              </a:solidFill>
              <a:effectLst/>
              <a:uLnTx/>
              <a:uFillTx/>
              <a:latin typeface="Gotham" panose="02000604030000020004" pitchFamily="2" charset="0"/>
              <a:ea typeface="+mn-ea"/>
              <a:cs typeface="+mn-c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D62F668-86F3-4C61-1ACE-F130CEB555C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078" y="1392648"/>
            <a:ext cx="7772400" cy="2173565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3D1A321C-057E-86D2-D3D7-214930E03DF6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078" y="4472931"/>
            <a:ext cx="7809216" cy="2173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5144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97A472-8D5C-EC92-6124-94A8347C56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FD74B2ED-2750-C1F4-D378-AA546A041B8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689" y="121921"/>
            <a:ext cx="855316" cy="694944"/>
          </a:xfrm>
          <a:prstGeom prst="rect">
            <a:avLst/>
          </a:prstGeom>
        </p:spPr>
      </p:pic>
      <p:sp>
        <p:nvSpPr>
          <p:cNvPr id="9" name="TextBox 16">
            <a:extLst>
              <a:ext uri="{FF2B5EF4-FFF2-40B4-BE49-F238E27FC236}">
                <a16:creationId xmlns:a16="http://schemas.microsoft.com/office/drawing/2014/main" id="{45FC2AC0-82BD-C2E4-13CB-A27AF3D09791}"/>
              </a:ext>
            </a:extLst>
          </p:cNvPr>
          <p:cNvSpPr txBox="1">
            <a:spLocks noChangeAspect="1"/>
          </p:cNvSpPr>
          <p:nvPr/>
        </p:nvSpPr>
        <p:spPr>
          <a:xfrm>
            <a:off x="993327" y="-97947"/>
            <a:ext cx="7157345" cy="742896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67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124342"/>
                </a:solidFill>
                <a:latin typeface="Gotham" panose="02000604030000020004" pitchFamily="2" charset="0"/>
              </a:rPr>
              <a:t>OUR REFERENCES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124342"/>
              </a:solidFill>
              <a:effectLst/>
              <a:uLnTx/>
              <a:uFillTx/>
              <a:latin typeface="Gotham" panose="02000604030000020004" pitchFamily="2" charset="0"/>
              <a:ea typeface="+mn-ea"/>
              <a:cs typeface="+mn-c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5425C86-B565-1CCB-3717-4B691D3B2C7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295165" y="1005517"/>
            <a:ext cx="5848835" cy="5386894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23B267EC-CA8F-621C-3D6F-AD94EEF6EDA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347" y="568500"/>
            <a:ext cx="1905872" cy="2466422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7B3AF63E-BC55-6C7F-0999-5105CC13FB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7617" y="2951116"/>
            <a:ext cx="1736602" cy="176724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84B0851A-5E31-E243-34B2-C7A765ED6686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689" y="4890280"/>
            <a:ext cx="2908071" cy="1635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9093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948DEF-02D8-91A2-5E2A-0DBA23F7FA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E4C6DC11-EDDA-8D9E-FE8E-11CAA1E4E13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689" y="121921"/>
            <a:ext cx="855316" cy="694944"/>
          </a:xfrm>
          <a:prstGeom prst="rect">
            <a:avLst/>
          </a:prstGeom>
        </p:spPr>
      </p:pic>
      <p:sp>
        <p:nvSpPr>
          <p:cNvPr id="9" name="TextBox 16">
            <a:extLst>
              <a:ext uri="{FF2B5EF4-FFF2-40B4-BE49-F238E27FC236}">
                <a16:creationId xmlns:a16="http://schemas.microsoft.com/office/drawing/2014/main" id="{8D493E6E-66AC-02B7-9ADD-BA1330C080BA}"/>
              </a:ext>
            </a:extLst>
          </p:cNvPr>
          <p:cNvSpPr txBox="1">
            <a:spLocks noChangeAspect="1"/>
          </p:cNvSpPr>
          <p:nvPr/>
        </p:nvSpPr>
        <p:spPr>
          <a:xfrm>
            <a:off x="993327" y="-97947"/>
            <a:ext cx="7157345" cy="742896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67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124342"/>
                </a:solidFill>
                <a:latin typeface="Gotham" panose="02000604030000020004" pitchFamily="2" charset="0"/>
              </a:rPr>
              <a:t>SERVICES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124342"/>
              </a:solidFill>
              <a:effectLst/>
              <a:uLnTx/>
              <a:uFillTx/>
              <a:latin typeface="Gotham" panose="02000604030000020004" pitchFamily="2" charset="0"/>
              <a:ea typeface="+mn-ea"/>
              <a:cs typeface="+mn-c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FF102F6-8EBB-DA9D-0270-60E38DB9F6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1999" y="864818"/>
            <a:ext cx="4575690" cy="305046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E6585209-17B9-5BFD-3851-51779C67C0C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690" y="864817"/>
            <a:ext cx="4568310" cy="305046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21CEB610-5FF3-B7B4-AB63-F5940EA41FA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689" y="3915277"/>
            <a:ext cx="4575690" cy="2460771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59CBF673-82E6-4AF1-24F9-0F57B2918A26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79380" y="3912254"/>
            <a:ext cx="4575690" cy="2466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8902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B83D42-FE25-407E-7397-FC33C15961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35E6EE19-38DB-47F7-EAD9-D35BC0983EF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689" y="121921"/>
            <a:ext cx="855316" cy="694944"/>
          </a:xfrm>
          <a:prstGeom prst="rect">
            <a:avLst/>
          </a:prstGeom>
        </p:spPr>
      </p:pic>
      <p:sp>
        <p:nvSpPr>
          <p:cNvPr id="9" name="TextBox 16">
            <a:extLst>
              <a:ext uri="{FF2B5EF4-FFF2-40B4-BE49-F238E27FC236}">
                <a16:creationId xmlns:a16="http://schemas.microsoft.com/office/drawing/2014/main" id="{F363DF6D-03EF-DBCD-96E5-232387CB97A1}"/>
              </a:ext>
            </a:extLst>
          </p:cNvPr>
          <p:cNvSpPr txBox="1">
            <a:spLocks noChangeAspect="1"/>
          </p:cNvSpPr>
          <p:nvPr/>
        </p:nvSpPr>
        <p:spPr>
          <a:xfrm>
            <a:off x="993327" y="-97947"/>
            <a:ext cx="7157345" cy="742896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67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124342"/>
                </a:solidFill>
                <a:latin typeface="Gotham" panose="02000604030000020004" pitchFamily="2" charset="0"/>
              </a:rPr>
              <a:t>SERVICES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124342"/>
              </a:solidFill>
              <a:effectLst/>
              <a:uLnTx/>
              <a:uFillTx/>
              <a:latin typeface="Gotham" panose="02000604030000020004" pitchFamily="2" charset="0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B9A73226-FA60-D4AA-E095-9FC3FE81E38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" y="864817"/>
            <a:ext cx="4572000" cy="2693096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CC3073C5-75F1-A197-0A9A-C21B3561ECE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72000" y="864817"/>
            <a:ext cx="4572001" cy="2693096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49F4E528-EAAC-AA3E-43DF-D6EF1E6296F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72000" y="3557913"/>
            <a:ext cx="4572002" cy="2837579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04A17EDA-B283-F080-A76B-93B45BDA6FB7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3557913"/>
            <a:ext cx="4578917" cy="2837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1111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60866E-74A0-3668-5A6F-D5A3B2311D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B84EDE6B-F9CD-FBFD-0F29-FAF0C374EA1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689" y="121921"/>
            <a:ext cx="855316" cy="694944"/>
          </a:xfrm>
          <a:prstGeom prst="rect">
            <a:avLst/>
          </a:prstGeom>
        </p:spPr>
      </p:pic>
      <p:sp>
        <p:nvSpPr>
          <p:cNvPr id="9" name="TextBox 16">
            <a:extLst>
              <a:ext uri="{FF2B5EF4-FFF2-40B4-BE49-F238E27FC236}">
                <a16:creationId xmlns:a16="http://schemas.microsoft.com/office/drawing/2014/main" id="{C9ECD4E8-7461-2CE7-D827-A0E646F01477}"/>
              </a:ext>
            </a:extLst>
          </p:cNvPr>
          <p:cNvSpPr txBox="1">
            <a:spLocks noChangeAspect="1"/>
          </p:cNvSpPr>
          <p:nvPr/>
        </p:nvSpPr>
        <p:spPr>
          <a:xfrm>
            <a:off x="993327" y="-97947"/>
            <a:ext cx="7157345" cy="742896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67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124342"/>
                </a:solidFill>
                <a:latin typeface="Gotham" panose="02000604030000020004" pitchFamily="2" charset="0"/>
              </a:rPr>
              <a:t>SERVICES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124342"/>
              </a:solidFill>
              <a:effectLst/>
              <a:uLnTx/>
              <a:uFillTx/>
              <a:latin typeface="Gotham" panose="02000604030000020004" pitchFamily="2" charset="0"/>
              <a:ea typeface="+mn-ea"/>
              <a:cs typeface="+mn-c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1E0E009-FA88-AF63-3739-3457EA11425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72001" y="1166069"/>
            <a:ext cx="4571999" cy="2567467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7DC473E3-3DDF-E662-9B33-75E6FE09998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3733536"/>
            <a:ext cx="4571999" cy="2567467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C2ABE8B6-EB3C-6336-7F2C-A7FA408AB2D4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71999" y="3733536"/>
            <a:ext cx="4572001" cy="2567467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97D34E3D-CF25-48EC-F3AC-B6FCAB212559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166069"/>
            <a:ext cx="4572002" cy="2567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6241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B39484-32B6-27EF-F342-007D68D42B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50A44C75-4031-7FB2-12B6-CD6C46A33D5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689" y="121921"/>
            <a:ext cx="855316" cy="694944"/>
          </a:xfrm>
          <a:prstGeom prst="rect">
            <a:avLst/>
          </a:prstGeom>
        </p:spPr>
      </p:pic>
      <p:sp>
        <p:nvSpPr>
          <p:cNvPr id="9" name="TextBox 16">
            <a:extLst>
              <a:ext uri="{FF2B5EF4-FFF2-40B4-BE49-F238E27FC236}">
                <a16:creationId xmlns:a16="http://schemas.microsoft.com/office/drawing/2014/main" id="{66881039-33D9-AEFC-51B7-C56CA870E992}"/>
              </a:ext>
            </a:extLst>
          </p:cNvPr>
          <p:cNvSpPr txBox="1">
            <a:spLocks noChangeAspect="1"/>
          </p:cNvSpPr>
          <p:nvPr/>
        </p:nvSpPr>
        <p:spPr>
          <a:xfrm>
            <a:off x="993327" y="-97947"/>
            <a:ext cx="7157345" cy="742896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67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124342"/>
                </a:solidFill>
                <a:latin typeface="Gotham" panose="02000604030000020004" pitchFamily="2" charset="0"/>
              </a:rPr>
              <a:t>RELATIONSHIPS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124342"/>
              </a:solidFill>
              <a:effectLst/>
              <a:uLnTx/>
              <a:uFillTx/>
              <a:latin typeface="Gotham" panose="02000604030000020004" pitchFamily="2" charset="0"/>
              <a:ea typeface="+mn-ea"/>
              <a:cs typeface="+mn-cs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B68091A-A421-9F19-EE79-13A0CD73141B}"/>
              </a:ext>
            </a:extLst>
          </p:cNvPr>
          <p:cNvSpPr txBox="1"/>
          <p:nvPr/>
        </p:nvSpPr>
        <p:spPr>
          <a:xfrm>
            <a:off x="894522" y="928894"/>
            <a:ext cx="1997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Cooperatives</a:t>
            </a:r>
          </a:p>
        </p:txBody>
      </p:sp>
      <p:pic>
        <p:nvPicPr>
          <p:cNvPr id="4" name="Picture 4" descr="FAGOR » Etorkizuna hobetzeko lanean">
            <a:extLst>
              <a:ext uri="{FF2B5EF4-FFF2-40B4-BE49-F238E27FC236}">
                <a16:creationId xmlns:a16="http://schemas.microsoft.com/office/drawing/2014/main" id="{DE81D88A-602C-C500-E95E-8AA8202200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1064" y="1406581"/>
            <a:ext cx="2377267" cy="74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A63503F-8678-51B0-8E0B-96BAB9FEFA35}"/>
              </a:ext>
            </a:extLst>
          </p:cNvPr>
          <p:cNvSpPr txBox="1"/>
          <p:nvPr/>
        </p:nvSpPr>
        <p:spPr>
          <a:xfrm>
            <a:off x="1026005" y="3492421"/>
            <a:ext cx="1997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Others</a:t>
            </a:r>
            <a:endParaRPr lang="es-ES" dirty="0"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pic>
        <p:nvPicPr>
          <p:cNvPr id="2056" name="Picture 8" descr="gizabidea fundazioa - Irabazi-asmorik gabeko erakundea gara, hezkuntza  kooperatiboa sustatzeko sortua.">
            <a:extLst>
              <a:ext uri="{FF2B5EF4-FFF2-40B4-BE49-F238E27FC236}">
                <a16:creationId xmlns:a16="http://schemas.microsoft.com/office/drawing/2014/main" id="{79AE3556-E22A-CD7E-BE8B-8FA5577FCC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3789" y="4428424"/>
            <a:ext cx="2727987" cy="1022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Selviaula – Formamos un futuro sostenible">
            <a:extLst>
              <a:ext uri="{FF2B5EF4-FFF2-40B4-BE49-F238E27FC236}">
                <a16:creationId xmlns:a16="http://schemas.microsoft.com/office/drawing/2014/main" id="{5C32D384-056D-29DC-6334-D04AB6C55F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33596" y="5996691"/>
            <a:ext cx="1990820" cy="378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U-Ranking - Mondragon Unibertsitatea - es">
            <a:extLst>
              <a:ext uri="{FF2B5EF4-FFF2-40B4-BE49-F238E27FC236}">
                <a16:creationId xmlns:a16="http://schemas.microsoft.com/office/drawing/2014/main" id="{28FEC949-A303-AA4A-97CB-E71CA46D950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316" r="19584"/>
          <a:stretch>
            <a:fillRect/>
          </a:stretch>
        </p:blipFill>
        <p:spPr bwMode="auto">
          <a:xfrm>
            <a:off x="3481394" y="978867"/>
            <a:ext cx="1940681" cy="1255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0511926-C49D-9A2A-509C-C3FC197D75CC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0041" y="3601088"/>
            <a:ext cx="1004063" cy="997042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8DE905D-0109-C825-42F8-507C0B7CD04F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22073" y="1028668"/>
            <a:ext cx="3244042" cy="1120809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F6BA59DE-7E4E-6B10-837B-2D6E91848FCE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1064" y="2341089"/>
            <a:ext cx="2329842" cy="1140039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C518B94D-196A-D91A-1104-1E6AC367EA20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8451" y="2589929"/>
            <a:ext cx="4334486" cy="570707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34BBACB7-BC33-D71B-C095-A0072CC8C27E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7370" y="3104355"/>
            <a:ext cx="1835566" cy="1835566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F32D98CF-0573-69DD-DD86-DC93E20D18E6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1734" y="4845278"/>
            <a:ext cx="1835566" cy="547786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70E337B0-8C98-168E-5979-0B1A7A22BBEA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7502" y="4891474"/>
            <a:ext cx="2076914" cy="547786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517A7985-26AE-28FC-9F53-D148BE40018E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5003" y="5551240"/>
            <a:ext cx="1602297" cy="934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696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7BBEC1-5967-A27D-F2C5-8A62576B2E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EB720C74-6BD2-AE25-B729-018086F9ABA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689" y="121921"/>
            <a:ext cx="855316" cy="694944"/>
          </a:xfrm>
          <a:prstGeom prst="rect">
            <a:avLst/>
          </a:prstGeom>
        </p:spPr>
      </p:pic>
      <p:sp>
        <p:nvSpPr>
          <p:cNvPr id="9" name="TextBox 16">
            <a:extLst>
              <a:ext uri="{FF2B5EF4-FFF2-40B4-BE49-F238E27FC236}">
                <a16:creationId xmlns:a16="http://schemas.microsoft.com/office/drawing/2014/main" id="{01C8AE31-9CB8-3FC6-D98E-2FE1C505704F}"/>
              </a:ext>
            </a:extLst>
          </p:cNvPr>
          <p:cNvSpPr txBox="1">
            <a:spLocks noChangeAspect="1"/>
          </p:cNvSpPr>
          <p:nvPr/>
        </p:nvSpPr>
        <p:spPr>
          <a:xfrm>
            <a:off x="993327" y="-97947"/>
            <a:ext cx="7157345" cy="742896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67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124342"/>
                </a:solidFill>
                <a:latin typeface="Gotham" panose="02000604030000020004" pitchFamily="2" charset="0"/>
              </a:rPr>
              <a:t>LESSONS &amp; ACHIEVEMENTS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124342"/>
              </a:solidFill>
              <a:effectLst/>
              <a:uLnTx/>
              <a:uFillTx/>
              <a:latin typeface="Gotham" panose="02000604030000020004" pitchFamily="2" charset="0"/>
              <a:ea typeface="+mn-ea"/>
              <a:cs typeface="+mn-c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80E5A96-F9BC-5F2F-A40E-E1A172582F0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3784348"/>
            <a:ext cx="4191829" cy="3073652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21BDB24-2D5E-1A98-5E5F-0E3B632E948D}"/>
              </a:ext>
            </a:extLst>
          </p:cNvPr>
          <p:cNvSpPr txBox="1"/>
          <p:nvPr/>
        </p:nvSpPr>
        <p:spPr>
          <a:xfrm>
            <a:off x="4571999" y="1318152"/>
            <a:ext cx="457200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Run</a:t>
            </a: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 a company</a:t>
            </a:r>
          </a:p>
          <a:p>
            <a:endParaRPr lang="en-GB" dirty="0"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r>
              <a:rPr lang="en-GB" b="1" dirty="0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Viability</a:t>
            </a: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 of exploitations</a:t>
            </a:r>
          </a:p>
          <a:p>
            <a:endParaRPr lang="en-GB" dirty="0"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r>
              <a:rPr lang="en-GB" b="1" dirty="0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Implementation of CCF </a:t>
            </a: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in our region</a:t>
            </a:r>
          </a:p>
          <a:p>
            <a:endParaRPr lang="en-GB" dirty="0"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r>
              <a:rPr lang="en-GB" b="1" dirty="0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Reforestation 500 ha</a:t>
            </a:r>
            <a:r>
              <a:rPr lang="en-GB" dirty="0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 </a:t>
            </a: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with native broadleaves.</a:t>
            </a:r>
          </a:p>
          <a:p>
            <a:endParaRPr lang="en-GB" dirty="0"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r>
              <a:rPr lang="en-GB" b="1" dirty="0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Translated</a:t>
            </a: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 Christines </a:t>
            </a:r>
            <a:r>
              <a:rPr lang="en-GB" b="1" dirty="0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book</a:t>
            </a: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 to </a:t>
            </a:r>
            <a:r>
              <a:rPr lang="en-GB" dirty="0" err="1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basque</a:t>
            </a:r>
            <a:endParaRPr lang="en-GB" dirty="0"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endParaRPr lang="en-GB" dirty="0"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r>
              <a:rPr lang="en-GB" b="1" dirty="0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Scientific researches</a:t>
            </a: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: life </a:t>
            </a:r>
            <a:r>
              <a:rPr lang="en-GB" dirty="0" err="1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urbaso</a:t>
            </a: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, life hardwood for the home</a:t>
            </a:r>
          </a:p>
          <a:p>
            <a:endParaRPr lang="en-GB" dirty="0"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We offer from </a:t>
            </a:r>
            <a:r>
              <a:rPr lang="en-GB" b="1" dirty="0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counselling</a:t>
            </a: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 to </a:t>
            </a:r>
            <a:r>
              <a:rPr lang="en-GB" b="1" dirty="0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forest operations</a:t>
            </a: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.</a:t>
            </a:r>
          </a:p>
          <a:p>
            <a:endParaRPr lang="en-GB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8B982AEE-D484-93A7-F213-C59BB1D88AA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036732"/>
            <a:ext cx="4191829" cy="2747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0170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1FC95C-66F5-BB4F-CDFF-0589EB969F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C9A94962-271E-02A5-17DD-A7202570CC2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694643" y="816866"/>
            <a:ext cx="6449357" cy="33062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585FDD04-ED46-7B8F-EBEA-722F401F162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689" y="121921"/>
            <a:ext cx="855316" cy="694944"/>
          </a:xfrm>
          <a:prstGeom prst="rect">
            <a:avLst/>
          </a:prstGeom>
        </p:spPr>
      </p:pic>
      <p:sp>
        <p:nvSpPr>
          <p:cNvPr id="9" name="TextBox 16">
            <a:extLst>
              <a:ext uri="{FF2B5EF4-FFF2-40B4-BE49-F238E27FC236}">
                <a16:creationId xmlns:a16="http://schemas.microsoft.com/office/drawing/2014/main" id="{BD288188-C0A3-B438-77C3-CFF92F5A0DE1}"/>
              </a:ext>
            </a:extLst>
          </p:cNvPr>
          <p:cNvSpPr txBox="1">
            <a:spLocks noChangeAspect="1"/>
          </p:cNvSpPr>
          <p:nvPr/>
        </p:nvSpPr>
        <p:spPr>
          <a:xfrm>
            <a:off x="993327" y="-97947"/>
            <a:ext cx="7157345" cy="742896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67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124342"/>
                </a:solidFill>
                <a:latin typeface="Gotham" panose="02000604030000020004" pitchFamily="2" charset="0"/>
              </a:rPr>
              <a:t>CHALLENGES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124342"/>
              </a:solidFill>
              <a:effectLst/>
              <a:uLnTx/>
              <a:uFillTx/>
              <a:latin typeface="Gotham" panose="02000604030000020004" pitchFamily="2" charset="0"/>
              <a:ea typeface="+mn-ea"/>
              <a:cs typeface="+mn-cs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EA2F434-DA10-F19B-6B7A-1DB2BB6003EC}"/>
              </a:ext>
            </a:extLst>
          </p:cNvPr>
          <p:cNvSpPr txBox="1"/>
          <p:nvPr/>
        </p:nvSpPr>
        <p:spPr>
          <a:xfrm>
            <a:off x="926215" y="1198322"/>
            <a:ext cx="6534151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Digitalization</a:t>
            </a:r>
            <a:endParaRPr lang="en-GB" sz="2400" dirty="0"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endParaRPr lang="en-GB" sz="2400" dirty="0"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r>
              <a:rPr lang="en-GB" sz="2400" b="1" dirty="0" err="1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Mecanization</a:t>
            </a:r>
            <a:endParaRPr lang="en-GB" sz="2400" b="1" dirty="0">
              <a:solidFill>
                <a:srgbClr val="124342"/>
              </a:solidFill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endParaRPr lang="en-GB" sz="2400" b="1" dirty="0">
              <a:solidFill>
                <a:srgbClr val="124342"/>
              </a:solidFill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r>
              <a:rPr lang="en-GB" sz="2400" b="1" dirty="0">
                <a:solidFill>
                  <a:srgbClr val="12434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Fundings</a:t>
            </a:r>
            <a:endParaRPr lang="en-GB" sz="2400" dirty="0"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endParaRPr lang="en-GB" dirty="0"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endParaRPr lang="en-GB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70CEF85-AF2C-C17F-D4D5-30F0CD80C046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4123103"/>
            <a:ext cx="9144000" cy="2734897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FA5FFEFD-9DDA-BE89-F15E-47DCDEF6577B}"/>
              </a:ext>
            </a:extLst>
          </p:cNvPr>
          <p:cNvSpPr/>
          <p:nvPr/>
        </p:nvSpPr>
        <p:spPr>
          <a:xfrm>
            <a:off x="2936146" y="1304614"/>
            <a:ext cx="6207854" cy="2558615"/>
          </a:xfrm>
          <a:prstGeom prst="rect">
            <a:avLst/>
          </a:prstGeom>
          <a:solidFill>
            <a:schemeClr val="bg1">
              <a:alpha val="69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3794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2F3B94-6BDF-3825-8C79-0CF2E8DB64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B2FAFE4-2976-8E27-9A28-CE24E871B30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3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6010" y="873031"/>
            <a:ext cx="3110285" cy="2527107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1927868A-66E4-47D2-97AE-F9BA9246DE0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24866" y="993648"/>
            <a:ext cx="6494267" cy="4870704"/>
          </a:xfrm>
          <a:prstGeom prst="rect">
            <a:avLst/>
          </a:prstGeom>
          <a:noFill/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1A2085A-9DC7-6925-C360-9D5A6D819B1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608561" y="2407398"/>
            <a:ext cx="488526" cy="562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979933"/>
      </p:ext>
    </p:extLst>
  </p:cSld>
  <p:clrMapOvr>
    <a:masterClrMapping/>
  </p:clrMapOvr>
</p:sld>
</file>

<file path=ppt/theme/theme1.xml><?xml version="1.0" encoding="utf-8"?>
<a:theme xmlns:a="http://schemas.openxmlformats.org/drawingml/2006/main" name="2_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2">
            <a:lumMod val="9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 algn="ctr">
          <a:defRPr sz="2800" spc="300" dirty="0">
            <a:solidFill>
              <a:srgbClr val="124342"/>
            </a:solidFill>
            <a:latin typeface="Gotham Light" panose="02000603030000020004" pitchFamily="2" charset="77"/>
            <a:ea typeface="Roboto" panose="02000000000000000000" pitchFamily="2" charset="0"/>
            <a:cs typeface="Roboto" panose="02000000000000000000" pitchFamily="2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tantai_aurkezpenak_plantila" id="{BD6A7CD5-D5EF-8E42-B05C-537DA0662FE8}" vid="{8E87B867-611E-D347-9725-9130F0C6A09F}"/>
    </a:ext>
  </a:extLst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antai_aurkezpenak_plantila" id="{BD6A7CD5-D5EF-8E42-B05C-537DA0662FE8}" vid="{A2F721EC-4886-4740-AC3F-1EA3A95816B8}"/>
    </a:ext>
  </a:extLst>
</a:theme>
</file>

<file path=ppt/theme/theme3.xml><?xml version="1.0" encoding="utf-8"?>
<a:theme xmlns:a="http://schemas.openxmlformats.org/drawingml/2006/main" name="1_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antai_aurkezpenak_plantila" id="{BD6A7CD5-D5EF-8E42-B05C-537DA0662FE8}" vid="{01901A11-2164-9049-B0C0-64AFA90278AC}"/>
    </a:ext>
  </a:extLst>
</a:theme>
</file>

<file path=ppt/theme/theme4.xml><?xml version="1.0" encoding="utf-8"?>
<a:theme xmlns:a="http://schemas.openxmlformats.org/drawingml/2006/main" name="3_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2">
            <a:lumMod val="9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 algn="ctr">
          <a:defRPr sz="2800" spc="300" dirty="0">
            <a:solidFill>
              <a:srgbClr val="124342"/>
            </a:solidFill>
            <a:latin typeface="Gotham Light" panose="02000603030000020004" pitchFamily="2" charset="77"/>
            <a:ea typeface="Roboto" panose="02000000000000000000" pitchFamily="2" charset="0"/>
            <a:cs typeface="Roboto" panose="02000000000000000000" pitchFamily="2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tantai_aurkezpenak_plantila" id="{BD6A7CD5-D5EF-8E42-B05C-537DA0662FE8}" vid="{8E87B867-611E-D347-9725-9130F0C6A09F}"/>
    </a:ext>
  </a:extLst>
</a:theme>
</file>

<file path=ppt/theme/theme5.xml><?xml version="1.0" encoding="utf-8"?>
<a:theme xmlns:a="http://schemas.openxmlformats.org/drawingml/2006/main" name="5_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antai_aurkezpenak_plantila" id="{BD6A7CD5-D5EF-8E42-B05C-537DA0662FE8}" vid="{8A486F8D-DF02-CB46-8113-4DC133A4B0AE}"/>
    </a:ext>
  </a:extLst>
</a:theme>
</file>

<file path=ppt/theme/theme6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7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546</Words>
  <Application>Microsoft Office PowerPoint</Application>
  <PresentationFormat>Presentación en pantalla (4:3)</PresentationFormat>
  <Paragraphs>112</Paragraphs>
  <Slides>15</Slides>
  <Notes>14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5</vt:i4>
      </vt:variant>
      <vt:variant>
        <vt:lpstr>Títulos de diapositiva</vt:lpstr>
      </vt:variant>
      <vt:variant>
        <vt:i4>15</vt:i4>
      </vt:variant>
    </vt:vector>
  </HeadingPairs>
  <TitlesOfParts>
    <vt:vector size="30" baseType="lpstr">
      <vt:lpstr>Aptos</vt:lpstr>
      <vt:lpstr>Arial</vt:lpstr>
      <vt:lpstr>Calibri</vt:lpstr>
      <vt:lpstr>Calibri Light</vt:lpstr>
      <vt:lpstr>Gotham</vt:lpstr>
      <vt:lpstr>Gotham Black</vt:lpstr>
      <vt:lpstr>Gotham Light</vt:lpstr>
      <vt:lpstr>Roboto</vt:lpstr>
      <vt:lpstr>Roboto Light</vt:lpstr>
      <vt:lpstr>Roboto Thin</vt:lpstr>
      <vt:lpstr>2_Tema de Office</vt:lpstr>
      <vt:lpstr>Diseño personalizado</vt:lpstr>
      <vt:lpstr>1_Diseño personalizado</vt:lpstr>
      <vt:lpstr>3_Tema de Office</vt:lpstr>
      <vt:lpstr>5_Tema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Nerea</dc:creator>
  <cp:lastModifiedBy>Álvaro Picardo</cp:lastModifiedBy>
  <cp:revision>6</cp:revision>
  <dcterms:modified xsi:type="dcterms:W3CDTF">2026-05-18T12:34:33Z</dcterms:modified>
</cp:coreProperties>
</file>